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Lst>
  <p:sldSz cy="9906000" cx="6858000"/>
  <p:notesSz cx="6858000" cy="9144000"/>
  <p:embeddedFontLst>
    <p:embeddedFont>
      <p:font typeface="Tahoma"/>
      <p:regular r:id="rId7"/>
      <p:bold r:id="rId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9" roundtripDataSignature="AMtx7miEn9Qz4wJabGWuHAs6F1qxL6z6+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customschemas.google.com/relationships/presentationmetadata" Target="meta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font" Target="fonts/Tahoma-regular.fntdata"/><Relationship Id="rId8" Type="http://schemas.openxmlformats.org/officeDocument/2006/relationships/font" Target="fonts/Tahoma-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Διαφάνεια τίτλου">
  <p:cSld name="1_Διαφάνεια τίτλου">
    <p:spTree>
      <p:nvGrpSpPr>
        <p:cNvPr id="11" name="Shape 11"/>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Εικόνα με λεζάντα" type="picTx">
  <p:cSld name="PICTURE_WITH_CAPTION_TEXT">
    <p:spTree>
      <p:nvGrpSpPr>
        <p:cNvPr id="62" name="Shape 62"/>
        <p:cNvGrpSpPr/>
        <p:nvPr/>
      </p:nvGrpSpPr>
      <p:grpSpPr>
        <a:xfrm>
          <a:off x="0" y="0"/>
          <a:ext cx="0" cy="0"/>
          <a:chOff x="0" y="0"/>
          <a:chExt cx="0" cy="0"/>
        </a:xfrm>
      </p:grpSpPr>
      <p:sp>
        <p:nvSpPr>
          <p:cNvPr id="63" name="Google Shape;63;p14"/>
          <p:cNvSpPr txBox="1"/>
          <p:nvPr>
            <p:ph type="title"/>
          </p:nvPr>
        </p:nvSpPr>
        <p:spPr>
          <a:xfrm>
            <a:off x="472381" y="660400"/>
            <a:ext cx="2211884" cy="23114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4" name="Google Shape;64;p14"/>
          <p:cNvSpPr/>
          <p:nvPr>
            <p:ph idx="2" type="pic"/>
          </p:nvPr>
        </p:nvSpPr>
        <p:spPr>
          <a:xfrm>
            <a:off x="2915543" y="1426283"/>
            <a:ext cx="3471863" cy="7039681"/>
          </a:xfrm>
          <a:prstGeom prst="rect">
            <a:avLst/>
          </a:prstGeom>
          <a:noFill/>
          <a:ln>
            <a:noFill/>
          </a:ln>
        </p:spPr>
      </p:sp>
      <p:sp>
        <p:nvSpPr>
          <p:cNvPr id="65" name="Google Shape;65;p14"/>
          <p:cNvSpPr txBox="1"/>
          <p:nvPr>
            <p:ph idx="1" type="body"/>
          </p:nvPr>
        </p:nvSpPr>
        <p:spPr>
          <a:xfrm>
            <a:off x="472381" y="2971800"/>
            <a:ext cx="2211884" cy="550562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200"/>
              <a:buNone/>
              <a:defRPr sz="1200"/>
            </a:lvl1pPr>
            <a:lvl2pPr indent="-228600" lvl="1" marL="914400" algn="l">
              <a:lnSpc>
                <a:spcPct val="90000"/>
              </a:lnSpc>
              <a:spcBef>
                <a:spcPts val="375"/>
              </a:spcBef>
              <a:spcAft>
                <a:spcPts val="0"/>
              </a:spcAft>
              <a:buClr>
                <a:schemeClr val="dk1"/>
              </a:buClr>
              <a:buSzPts val="1050"/>
              <a:buNone/>
              <a:defRPr sz="1050"/>
            </a:lvl2pPr>
            <a:lvl3pPr indent="-228600" lvl="2" marL="1371600" algn="l">
              <a:lnSpc>
                <a:spcPct val="90000"/>
              </a:lnSpc>
              <a:spcBef>
                <a:spcPts val="375"/>
              </a:spcBef>
              <a:spcAft>
                <a:spcPts val="0"/>
              </a:spcAft>
              <a:buClr>
                <a:schemeClr val="dk1"/>
              </a:buClr>
              <a:buSzPts val="900"/>
              <a:buNone/>
              <a:defRPr sz="900"/>
            </a:lvl3pPr>
            <a:lvl4pPr indent="-228600" lvl="3" marL="1828800" algn="l">
              <a:lnSpc>
                <a:spcPct val="90000"/>
              </a:lnSpc>
              <a:spcBef>
                <a:spcPts val="375"/>
              </a:spcBef>
              <a:spcAft>
                <a:spcPts val="0"/>
              </a:spcAft>
              <a:buClr>
                <a:schemeClr val="dk1"/>
              </a:buClr>
              <a:buSzPts val="750"/>
              <a:buNone/>
              <a:defRPr sz="750"/>
            </a:lvl4pPr>
            <a:lvl5pPr indent="-228600" lvl="4" marL="2286000" algn="l">
              <a:lnSpc>
                <a:spcPct val="90000"/>
              </a:lnSpc>
              <a:spcBef>
                <a:spcPts val="375"/>
              </a:spcBef>
              <a:spcAft>
                <a:spcPts val="0"/>
              </a:spcAft>
              <a:buClr>
                <a:schemeClr val="dk1"/>
              </a:buClr>
              <a:buSzPts val="750"/>
              <a:buNone/>
              <a:defRPr sz="750"/>
            </a:lvl5pPr>
            <a:lvl6pPr indent="-228600" lvl="5" marL="2743200" algn="l">
              <a:lnSpc>
                <a:spcPct val="90000"/>
              </a:lnSpc>
              <a:spcBef>
                <a:spcPts val="375"/>
              </a:spcBef>
              <a:spcAft>
                <a:spcPts val="0"/>
              </a:spcAft>
              <a:buClr>
                <a:schemeClr val="dk1"/>
              </a:buClr>
              <a:buSzPts val="750"/>
              <a:buNone/>
              <a:defRPr sz="750"/>
            </a:lvl6pPr>
            <a:lvl7pPr indent="-228600" lvl="6" marL="3200400" algn="l">
              <a:lnSpc>
                <a:spcPct val="90000"/>
              </a:lnSpc>
              <a:spcBef>
                <a:spcPts val="375"/>
              </a:spcBef>
              <a:spcAft>
                <a:spcPts val="0"/>
              </a:spcAft>
              <a:buClr>
                <a:schemeClr val="dk1"/>
              </a:buClr>
              <a:buSzPts val="750"/>
              <a:buNone/>
              <a:defRPr sz="750"/>
            </a:lvl7pPr>
            <a:lvl8pPr indent="-228600" lvl="7" marL="3657600" algn="l">
              <a:lnSpc>
                <a:spcPct val="90000"/>
              </a:lnSpc>
              <a:spcBef>
                <a:spcPts val="375"/>
              </a:spcBef>
              <a:spcAft>
                <a:spcPts val="0"/>
              </a:spcAft>
              <a:buClr>
                <a:schemeClr val="dk1"/>
              </a:buClr>
              <a:buSzPts val="750"/>
              <a:buNone/>
              <a:defRPr sz="750"/>
            </a:lvl8pPr>
            <a:lvl9pPr indent="-228600" lvl="8" marL="4114800" algn="l">
              <a:lnSpc>
                <a:spcPct val="90000"/>
              </a:lnSpc>
              <a:spcBef>
                <a:spcPts val="375"/>
              </a:spcBef>
              <a:spcAft>
                <a:spcPts val="0"/>
              </a:spcAft>
              <a:buClr>
                <a:schemeClr val="dk1"/>
              </a:buClr>
              <a:buSzPts val="750"/>
              <a:buNone/>
              <a:defRPr sz="750"/>
            </a:lvl9pPr>
          </a:lstStyle>
          <a:p/>
        </p:txBody>
      </p:sp>
      <p:sp>
        <p:nvSpPr>
          <p:cNvPr id="66" name="Google Shape;66;p14"/>
          <p:cNvSpPr txBox="1"/>
          <p:nvPr>
            <p:ph idx="10" type="dt"/>
          </p:nvPr>
        </p:nvSpPr>
        <p:spPr>
          <a:xfrm>
            <a:off x="471488" y="9181397"/>
            <a:ext cx="1543050" cy="52740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4"/>
          <p:cNvSpPr txBox="1"/>
          <p:nvPr>
            <p:ph idx="11" type="ftr"/>
          </p:nvPr>
        </p:nvSpPr>
        <p:spPr>
          <a:xfrm>
            <a:off x="2271713" y="9181397"/>
            <a:ext cx="2314575" cy="52740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14"/>
          <p:cNvSpPr txBox="1"/>
          <p:nvPr>
            <p:ph idx="12" type="sldNum"/>
          </p:nvPr>
        </p:nvSpPr>
        <p:spPr>
          <a:xfrm>
            <a:off x="4843463" y="9181397"/>
            <a:ext cx="1543050" cy="52740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Τίτλος και Κατακόρυφο κείμενο" type="vertTx">
  <p:cSld name="VERTICAL_TEXT">
    <p:spTree>
      <p:nvGrpSpPr>
        <p:cNvPr id="69" name="Shape 69"/>
        <p:cNvGrpSpPr/>
        <p:nvPr/>
      </p:nvGrpSpPr>
      <p:grpSpPr>
        <a:xfrm>
          <a:off x="0" y="0"/>
          <a:ext cx="0" cy="0"/>
          <a:chOff x="0" y="0"/>
          <a:chExt cx="0" cy="0"/>
        </a:xfrm>
      </p:grpSpPr>
      <p:sp>
        <p:nvSpPr>
          <p:cNvPr id="70" name="Google Shape;70;p15"/>
          <p:cNvSpPr txBox="1"/>
          <p:nvPr>
            <p:ph type="title"/>
          </p:nvPr>
        </p:nvSpPr>
        <p:spPr>
          <a:xfrm>
            <a:off x="471488" y="527405"/>
            <a:ext cx="5915025" cy="191470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1" name="Google Shape;71;p15"/>
          <p:cNvSpPr txBox="1"/>
          <p:nvPr>
            <p:ph idx="1" type="body"/>
          </p:nvPr>
        </p:nvSpPr>
        <p:spPr>
          <a:xfrm rot="5400000">
            <a:off x="286367" y="2822135"/>
            <a:ext cx="6285266" cy="591502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72" name="Google Shape;72;p15"/>
          <p:cNvSpPr txBox="1"/>
          <p:nvPr>
            <p:ph idx="10" type="dt"/>
          </p:nvPr>
        </p:nvSpPr>
        <p:spPr>
          <a:xfrm>
            <a:off x="471488" y="9181397"/>
            <a:ext cx="1543050" cy="52740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5"/>
          <p:cNvSpPr txBox="1"/>
          <p:nvPr>
            <p:ph idx="11" type="ftr"/>
          </p:nvPr>
        </p:nvSpPr>
        <p:spPr>
          <a:xfrm>
            <a:off x="2271713" y="9181397"/>
            <a:ext cx="2314575" cy="52740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15"/>
          <p:cNvSpPr txBox="1"/>
          <p:nvPr>
            <p:ph idx="12" type="sldNum"/>
          </p:nvPr>
        </p:nvSpPr>
        <p:spPr>
          <a:xfrm>
            <a:off x="4843463" y="9181397"/>
            <a:ext cx="1543050" cy="52740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Κατακόρυφος τίτλος και Κείμενο" type="vertTitleAndTx">
  <p:cSld name="VERTICAL_TITLE_AND_VERTICAL_TEXT">
    <p:spTree>
      <p:nvGrpSpPr>
        <p:cNvPr id="75" name="Shape 75"/>
        <p:cNvGrpSpPr/>
        <p:nvPr/>
      </p:nvGrpSpPr>
      <p:grpSpPr>
        <a:xfrm>
          <a:off x="0" y="0"/>
          <a:ext cx="0" cy="0"/>
          <a:chOff x="0" y="0"/>
          <a:chExt cx="0" cy="0"/>
        </a:xfrm>
      </p:grpSpPr>
      <p:sp>
        <p:nvSpPr>
          <p:cNvPr id="76" name="Google Shape;76;p16"/>
          <p:cNvSpPr txBox="1"/>
          <p:nvPr>
            <p:ph type="title"/>
          </p:nvPr>
        </p:nvSpPr>
        <p:spPr>
          <a:xfrm rot="5400000">
            <a:off x="1449696" y="3985464"/>
            <a:ext cx="8394877" cy="1478756"/>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7" name="Google Shape;77;p16"/>
          <p:cNvSpPr txBox="1"/>
          <p:nvPr>
            <p:ph idx="1" type="body"/>
          </p:nvPr>
        </p:nvSpPr>
        <p:spPr>
          <a:xfrm rot="5400000">
            <a:off x="-1550679" y="2549570"/>
            <a:ext cx="8394877" cy="4350544"/>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78" name="Google Shape;78;p16"/>
          <p:cNvSpPr txBox="1"/>
          <p:nvPr>
            <p:ph idx="10" type="dt"/>
          </p:nvPr>
        </p:nvSpPr>
        <p:spPr>
          <a:xfrm>
            <a:off x="471488" y="9181397"/>
            <a:ext cx="1543050" cy="52740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6"/>
          <p:cNvSpPr txBox="1"/>
          <p:nvPr>
            <p:ph idx="11" type="ftr"/>
          </p:nvPr>
        </p:nvSpPr>
        <p:spPr>
          <a:xfrm>
            <a:off x="2271713" y="9181397"/>
            <a:ext cx="2314575" cy="52740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16"/>
          <p:cNvSpPr txBox="1"/>
          <p:nvPr>
            <p:ph idx="12" type="sldNum"/>
          </p:nvPr>
        </p:nvSpPr>
        <p:spPr>
          <a:xfrm>
            <a:off x="4843463" y="9181397"/>
            <a:ext cx="1543050" cy="52740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Διαφάνεια τίτλου" type="title">
  <p:cSld name="TITLE">
    <p:spTree>
      <p:nvGrpSpPr>
        <p:cNvPr id="12" name="Shape 12"/>
        <p:cNvGrpSpPr/>
        <p:nvPr/>
      </p:nvGrpSpPr>
      <p:grpSpPr>
        <a:xfrm>
          <a:off x="0" y="0"/>
          <a:ext cx="0" cy="0"/>
          <a:chOff x="0" y="0"/>
          <a:chExt cx="0" cy="0"/>
        </a:xfrm>
      </p:grpSpPr>
      <p:sp>
        <p:nvSpPr>
          <p:cNvPr id="13" name="Google Shape;13;p6"/>
          <p:cNvSpPr txBox="1"/>
          <p:nvPr>
            <p:ph type="ctrTitle"/>
          </p:nvPr>
        </p:nvSpPr>
        <p:spPr>
          <a:xfrm>
            <a:off x="514350" y="1621191"/>
            <a:ext cx="5829300" cy="3448756"/>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 name="Google Shape;14;p6"/>
          <p:cNvSpPr txBox="1"/>
          <p:nvPr>
            <p:ph idx="1" type="subTitle"/>
          </p:nvPr>
        </p:nvSpPr>
        <p:spPr>
          <a:xfrm>
            <a:off x="857250" y="5202944"/>
            <a:ext cx="5143500" cy="2391656"/>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p:txBody>
      </p:sp>
      <p:sp>
        <p:nvSpPr>
          <p:cNvPr id="15" name="Google Shape;15;p6"/>
          <p:cNvSpPr txBox="1"/>
          <p:nvPr>
            <p:ph idx="10" type="dt"/>
          </p:nvPr>
        </p:nvSpPr>
        <p:spPr>
          <a:xfrm>
            <a:off x="471488" y="9181397"/>
            <a:ext cx="1543050" cy="52740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6"/>
          <p:cNvSpPr txBox="1"/>
          <p:nvPr>
            <p:ph idx="11" type="ftr"/>
          </p:nvPr>
        </p:nvSpPr>
        <p:spPr>
          <a:xfrm>
            <a:off x="2271713" y="9181397"/>
            <a:ext cx="2314575" cy="52740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6"/>
          <p:cNvSpPr txBox="1"/>
          <p:nvPr>
            <p:ph idx="12" type="sldNum"/>
          </p:nvPr>
        </p:nvSpPr>
        <p:spPr>
          <a:xfrm>
            <a:off x="4843463" y="9181397"/>
            <a:ext cx="1543050" cy="52740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Τίτλος και περιεχόμενο" type="obj">
  <p:cSld name="OBJECT">
    <p:spTree>
      <p:nvGrpSpPr>
        <p:cNvPr id="18" name="Shape 18"/>
        <p:cNvGrpSpPr/>
        <p:nvPr/>
      </p:nvGrpSpPr>
      <p:grpSpPr>
        <a:xfrm>
          <a:off x="0" y="0"/>
          <a:ext cx="0" cy="0"/>
          <a:chOff x="0" y="0"/>
          <a:chExt cx="0" cy="0"/>
        </a:xfrm>
      </p:grpSpPr>
      <p:sp>
        <p:nvSpPr>
          <p:cNvPr id="19" name="Google Shape;19;p7"/>
          <p:cNvSpPr txBox="1"/>
          <p:nvPr>
            <p:ph type="title"/>
          </p:nvPr>
        </p:nvSpPr>
        <p:spPr>
          <a:xfrm>
            <a:off x="471488" y="527405"/>
            <a:ext cx="5915025" cy="191470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 name="Google Shape;20;p7"/>
          <p:cNvSpPr txBox="1"/>
          <p:nvPr>
            <p:ph idx="1" type="body"/>
          </p:nvPr>
        </p:nvSpPr>
        <p:spPr>
          <a:xfrm>
            <a:off x="471488" y="2637014"/>
            <a:ext cx="5915025" cy="6285266"/>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1" name="Google Shape;21;p7"/>
          <p:cNvSpPr txBox="1"/>
          <p:nvPr>
            <p:ph idx="10" type="dt"/>
          </p:nvPr>
        </p:nvSpPr>
        <p:spPr>
          <a:xfrm>
            <a:off x="471488" y="9181397"/>
            <a:ext cx="1543050" cy="52740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7"/>
          <p:cNvSpPr txBox="1"/>
          <p:nvPr>
            <p:ph idx="11" type="ftr"/>
          </p:nvPr>
        </p:nvSpPr>
        <p:spPr>
          <a:xfrm>
            <a:off x="2271713" y="9181397"/>
            <a:ext cx="2314575" cy="52740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7"/>
          <p:cNvSpPr txBox="1"/>
          <p:nvPr>
            <p:ph idx="12" type="sldNum"/>
          </p:nvPr>
        </p:nvSpPr>
        <p:spPr>
          <a:xfrm>
            <a:off x="4843463" y="9181397"/>
            <a:ext cx="1543050" cy="52740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Κεφαλίδα ενότητας" type="secHead">
  <p:cSld name="SECTION_HEADER">
    <p:spTree>
      <p:nvGrpSpPr>
        <p:cNvPr id="24" name="Shape 24"/>
        <p:cNvGrpSpPr/>
        <p:nvPr/>
      </p:nvGrpSpPr>
      <p:grpSpPr>
        <a:xfrm>
          <a:off x="0" y="0"/>
          <a:ext cx="0" cy="0"/>
          <a:chOff x="0" y="0"/>
          <a:chExt cx="0" cy="0"/>
        </a:xfrm>
      </p:grpSpPr>
      <p:sp>
        <p:nvSpPr>
          <p:cNvPr id="25" name="Google Shape;25;p8"/>
          <p:cNvSpPr txBox="1"/>
          <p:nvPr>
            <p:ph type="title"/>
          </p:nvPr>
        </p:nvSpPr>
        <p:spPr>
          <a:xfrm>
            <a:off x="467916" y="2469624"/>
            <a:ext cx="5915025" cy="412062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 name="Google Shape;26;p8"/>
          <p:cNvSpPr txBox="1"/>
          <p:nvPr>
            <p:ph idx="1" type="body"/>
          </p:nvPr>
        </p:nvSpPr>
        <p:spPr>
          <a:xfrm>
            <a:off x="467916" y="6629226"/>
            <a:ext cx="5915025" cy="216693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800"/>
              <a:buNone/>
              <a:defRPr sz="1800">
                <a:solidFill>
                  <a:schemeClr val="dk1"/>
                </a:solidFill>
              </a:defRPr>
            </a:lvl1pPr>
            <a:lvl2pPr indent="-228600" lvl="1" marL="914400" algn="l">
              <a:lnSpc>
                <a:spcPct val="90000"/>
              </a:lnSpc>
              <a:spcBef>
                <a:spcPts val="375"/>
              </a:spcBef>
              <a:spcAft>
                <a:spcPts val="0"/>
              </a:spcAft>
              <a:buClr>
                <a:srgbClr val="888888"/>
              </a:buClr>
              <a:buSzPts val="1500"/>
              <a:buNone/>
              <a:defRPr sz="1500">
                <a:solidFill>
                  <a:srgbClr val="888888"/>
                </a:solidFill>
              </a:defRPr>
            </a:lvl2pPr>
            <a:lvl3pPr indent="-228600" lvl="2" marL="1371600" algn="l">
              <a:lnSpc>
                <a:spcPct val="90000"/>
              </a:lnSpc>
              <a:spcBef>
                <a:spcPts val="375"/>
              </a:spcBef>
              <a:spcAft>
                <a:spcPts val="0"/>
              </a:spcAft>
              <a:buClr>
                <a:srgbClr val="888888"/>
              </a:buClr>
              <a:buSzPts val="1350"/>
              <a:buNone/>
              <a:defRPr sz="1350">
                <a:solidFill>
                  <a:srgbClr val="888888"/>
                </a:solidFill>
              </a:defRPr>
            </a:lvl3pPr>
            <a:lvl4pPr indent="-228600" lvl="3" marL="1828800" algn="l">
              <a:lnSpc>
                <a:spcPct val="90000"/>
              </a:lnSpc>
              <a:spcBef>
                <a:spcPts val="375"/>
              </a:spcBef>
              <a:spcAft>
                <a:spcPts val="0"/>
              </a:spcAft>
              <a:buClr>
                <a:srgbClr val="888888"/>
              </a:buClr>
              <a:buSzPts val="1200"/>
              <a:buNone/>
              <a:defRPr sz="1200">
                <a:solidFill>
                  <a:srgbClr val="888888"/>
                </a:solidFill>
              </a:defRPr>
            </a:lvl4pPr>
            <a:lvl5pPr indent="-228600" lvl="4" marL="2286000" algn="l">
              <a:lnSpc>
                <a:spcPct val="90000"/>
              </a:lnSpc>
              <a:spcBef>
                <a:spcPts val="375"/>
              </a:spcBef>
              <a:spcAft>
                <a:spcPts val="0"/>
              </a:spcAft>
              <a:buClr>
                <a:srgbClr val="888888"/>
              </a:buClr>
              <a:buSzPts val="1200"/>
              <a:buNone/>
              <a:defRPr sz="1200">
                <a:solidFill>
                  <a:srgbClr val="888888"/>
                </a:solidFill>
              </a:defRPr>
            </a:lvl5pPr>
            <a:lvl6pPr indent="-228600" lvl="5" marL="2743200" algn="l">
              <a:lnSpc>
                <a:spcPct val="90000"/>
              </a:lnSpc>
              <a:spcBef>
                <a:spcPts val="375"/>
              </a:spcBef>
              <a:spcAft>
                <a:spcPts val="0"/>
              </a:spcAft>
              <a:buClr>
                <a:srgbClr val="888888"/>
              </a:buClr>
              <a:buSzPts val="1200"/>
              <a:buNone/>
              <a:defRPr sz="1200">
                <a:solidFill>
                  <a:srgbClr val="888888"/>
                </a:solidFill>
              </a:defRPr>
            </a:lvl6pPr>
            <a:lvl7pPr indent="-228600" lvl="6" marL="3200400" algn="l">
              <a:lnSpc>
                <a:spcPct val="90000"/>
              </a:lnSpc>
              <a:spcBef>
                <a:spcPts val="375"/>
              </a:spcBef>
              <a:spcAft>
                <a:spcPts val="0"/>
              </a:spcAft>
              <a:buClr>
                <a:srgbClr val="888888"/>
              </a:buClr>
              <a:buSzPts val="1200"/>
              <a:buNone/>
              <a:defRPr sz="1200">
                <a:solidFill>
                  <a:srgbClr val="888888"/>
                </a:solidFill>
              </a:defRPr>
            </a:lvl7pPr>
            <a:lvl8pPr indent="-228600" lvl="7" marL="3657600" algn="l">
              <a:lnSpc>
                <a:spcPct val="90000"/>
              </a:lnSpc>
              <a:spcBef>
                <a:spcPts val="375"/>
              </a:spcBef>
              <a:spcAft>
                <a:spcPts val="0"/>
              </a:spcAft>
              <a:buClr>
                <a:srgbClr val="888888"/>
              </a:buClr>
              <a:buSzPts val="1200"/>
              <a:buNone/>
              <a:defRPr sz="1200">
                <a:solidFill>
                  <a:srgbClr val="888888"/>
                </a:solidFill>
              </a:defRPr>
            </a:lvl8pPr>
            <a:lvl9pPr indent="-228600" lvl="8" marL="4114800" algn="l">
              <a:lnSpc>
                <a:spcPct val="90000"/>
              </a:lnSpc>
              <a:spcBef>
                <a:spcPts val="375"/>
              </a:spcBef>
              <a:spcAft>
                <a:spcPts val="0"/>
              </a:spcAft>
              <a:buClr>
                <a:srgbClr val="888888"/>
              </a:buClr>
              <a:buSzPts val="1200"/>
              <a:buNone/>
              <a:defRPr sz="1200">
                <a:solidFill>
                  <a:srgbClr val="888888"/>
                </a:solidFill>
              </a:defRPr>
            </a:lvl9pPr>
          </a:lstStyle>
          <a:p/>
        </p:txBody>
      </p:sp>
      <p:sp>
        <p:nvSpPr>
          <p:cNvPr id="27" name="Google Shape;27;p8"/>
          <p:cNvSpPr txBox="1"/>
          <p:nvPr>
            <p:ph idx="10" type="dt"/>
          </p:nvPr>
        </p:nvSpPr>
        <p:spPr>
          <a:xfrm>
            <a:off x="471488" y="9181397"/>
            <a:ext cx="1543050" cy="52740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8"/>
          <p:cNvSpPr txBox="1"/>
          <p:nvPr>
            <p:ph idx="11" type="ftr"/>
          </p:nvPr>
        </p:nvSpPr>
        <p:spPr>
          <a:xfrm>
            <a:off x="2271713" y="9181397"/>
            <a:ext cx="2314575" cy="52740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8"/>
          <p:cNvSpPr txBox="1"/>
          <p:nvPr>
            <p:ph idx="12" type="sldNum"/>
          </p:nvPr>
        </p:nvSpPr>
        <p:spPr>
          <a:xfrm>
            <a:off x="4843463" y="9181397"/>
            <a:ext cx="1543050" cy="52740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Δύο περιεχόμενα" type="twoObj">
  <p:cSld name="TWO_OBJECTS">
    <p:spTree>
      <p:nvGrpSpPr>
        <p:cNvPr id="30" name="Shape 30"/>
        <p:cNvGrpSpPr/>
        <p:nvPr/>
      </p:nvGrpSpPr>
      <p:grpSpPr>
        <a:xfrm>
          <a:off x="0" y="0"/>
          <a:ext cx="0" cy="0"/>
          <a:chOff x="0" y="0"/>
          <a:chExt cx="0" cy="0"/>
        </a:xfrm>
      </p:grpSpPr>
      <p:sp>
        <p:nvSpPr>
          <p:cNvPr id="31" name="Google Shape;31;p9"/>
          <p:cNvSpPr txBox="1"/>
          <p:nvPr>
            <p:ph type="title"/>
          </p:nvPr>
        </p:nvSpPr>
        <p:spPr>
          <a:xfrm>
            <a:off x="471488" y="527405"/>
            <a:ext cx="5915025" cy="191470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2" name="Google Shape;32;p9"/>
          <p:cNvSpPr txBox="1"/>
          <p:nvPr>
            <p:ph idx="1" type="body"/>
          </p:nvPr>
        </p:nvSpPr>
        <p:spPr>
          <a:xfrm>
            <a:off x="471488" y="2637014"/>
            <a:ext cx="2914650" cy="6285266"/>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3" name="Google Shape;33;p9"/>
          <p:cNvSpPr txBox="1"/>
          <p:nvPr>
            <p:ph idx="2" type="body"/>
          </p:nvPr>
        </p:nvSpPr>
        <p:spPr>
          <a:xfrm>
            <a:off x="3471863" y="2637014"/>
            <a:ext cx="2914650" cy="6285266"/>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4" name="Google Shape;34;p9"/>
          <p:cNvSpPr txBox="1"/>
          <p:nvPr>
            <p:ph idx="10" type="dt"/>
          </p:nvPr>
        </p:nvSpPr>
        <p:spPr>
          <a:xfrm>
            <a:off x="471488" y="9181397"/>
            <a:ext cx="1543050" cy="52740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9"/>
          <p:cNvSpPr txBox="1"/>
          <p:nvPr>
            <p:ph idx="11" type="ftr"/>
          </p:nvPr>
        </p:nvSpPr>
        <p:spPr>
          <a:xfrm>
            <a:off x="2271713" y="9181397"/>
            <a:ext cx="2314575" cy="52740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9"/>
          <p:cNvSpPr txBox="1"/>
          <p:nvPr>
            <p:ph idx="12" type="sldNum"/>
          </p:nvPr>
        </p:nvSpPr>
        <p:spPr>
          <a:xfrm>
            <a:off x="4843463" y="9181397"/>
            <a:ext cx="1543050" cy="52740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Σύγκριση" type="twoTxTwoObj">
  <p:cSld name="TWO_OBJECTS_WITH_TEXT">
    <p:spTree>
      <p:nvGrpSpPr>
        <p:cNvPr id="37" name="Shape 37"/>
        <p:cNvGrpSpPr/>
        <p:nvPr/>
      </p:nvGrpSpPr>
      <p:grpSpPr>
        <a:xfrm>
          <a:off x="0" y="0"/>
          <a:ext cx="0" cy="0"/>
          <a:chOff x="0" y="0"/>
          <a:chExt cx="0" cy="0"/>
        </a:xfrm>
      </p:grpSpPr>
      <p:sp>
        <p:nvSpPr>
          <p:cNvPr id="38" name="Google Shape;38;p10"/>
          <p:cNvSpPr txBox="1"/>
          <p:nvPr>
            <p:ph type="title"/>
          </p:nvPr>
        </p:nvSpPr>
        <p:spPr>
          <a:xfrm>
            <a:off x="472381" y="527405"/>
            <a:ext cx="5915025" cy="191470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10"/>
          <p:cNvSpPr txBox="1"/>
          <p:nvPr>
            <p:ph idx="1" type="body"/>
          </p:nvPr>
        </p:nvSpPr>
        <p:spPr>
          <a:xfrm>
            <a:off x="472381" y="2428347"/>
            <a:ext cx="2901255" cy="1190095"/>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800"/>
              <a:buNone/>
              <a:defRPr b="1" sz="1800"/>
            </a:lvl1pPr>
            <a:lvl2pPr indent="-228600" lvl="1" marL="914400" algn="l">
              <a:lnSpc>
                <a:spcPct val="90000"/>
              </a:lnSpc>
              <a:spcBef>
                <a:spcPts val="375"/>
              </a:spcBef>
              <a:spcAft>
                <a:spcPts val="0"/>
              </a:spcAft>
              <a:buClr>
                <a:schemeClr val="dk1"/>
              </a:buClr>
              <a:buSzPts val="1500"/>
              <a:buNone/>
              <a:defRPr b="1" sz="1500"/>
            </a:lvl2pPr>
            <a:lvl3pPr indent="-228600" lvl="2" marL="1371600" algn="l">
              <a:lnSpc>
                <a:spcPct val="90000"/>
              </a:lnSpc>
              <a:spcBef>
                <a:spcPts val="375"/>
              </a:spcBef>
              <a:spcAft>
                <a:spcPts val="0"/>
              </a:spcAft>
              <a:buClr>
                <a:schemeClr val="dk1"/>
              </a:buClr>
              <a:buSzPts val="1350"/>
              <a:buNone/>
              <a:defRPr b="1" sz="1350"/>
            </a:lvl3pPr>
            <a:lvl4pPr indent="-228600" lvl="3" marL="1828800" algn="l">
              <a:lnSpc>
                <a:spcPct val="90000"/>
              </a:lnSpc>
              <a:spcBef>
                <a:spcPts val="375"/>
              </a:spcBef>
              <a:spcAft>
                <a:spcPts val="0"/>
              </a:spcAft>
              <a:buClr>
                <a:schemeClr val="dk1"/>
              </a:buClr>
              <a:buSzPts val="1200"/>
              <a:buNone/>
              <a:defRPr b="1" sz="1200"/>
            </a:lvl4pPr>
            <a:lvl5pPr indent="-228600" lvl="4" marL="2286000" algn="l">
              <a:lnSpc>
                <a:spcPct val="90000"/>
              </a:lnSpc>
              <a:spcBef>
                <a:spcPts val="375"/>
              </a:spcBef>
              <a:spcAft>
                <a:spcPts val="0"/>
              </a:spcAft>
              <a:buClr>
                <a:schemeClr val="dk1"/>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40" name="Google Shape;40;p10"/>
          <p:cNvSpPr txBox="1"/>
          <p:nvPr>
            <p:ph idx="2" type="body"/>
          </p:nvPr>
        </p:nvSpPr>
        <p:spPr>
          <a:xfrm>
            <a:off x="472381" y="3618442"/>
            <a:ext cx="2901255" cy="5322183"/>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1" name="Google Shape;41;p10"/>
          <p:cNvSpPr txBox="1"/>
          <p:nvPr>
            <p:ph idx="3" type="body"/>
          </p:nvPr>
        </p:nvSpPr>
        <p:spPr>
          <a:xfrm>
            <a:off x="3471863" y="2428347"/>
            <a:ext cx="2915543" cy="1190095"/>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800"/>
              <a:buNone/>
              <a:defRPr b="1" sz="1800"/>
            </a:lvl1pPr>
            <a:lvl2pPr indent="-228600" lvl="1" marL="914400" algn="l">
              <a:lnSpc>
                <a:spcPct val="90000"/>
              </a:lnSpc>
              <a:spcBef>
                <a:spcPts val="375"/>
              </a:spcBef>
              <a:spcAft>
                <a:spcPts val="0"/>
              </a:spcAft>
              <a:buClr>
                <a:schemeClr val="dk1"/>
              </a:buClr>
              <a:buSzPts val="1500"/>
              <a:buNone/>
              <a:defRPr b="1" sz="1500"/>
            </a:lvl2pPr>
            <a:lvl3pPr indent="-228600" lvl="2" marL="1371600" algn="l">
              <a:lnSpc>
                <a:spcPct val="90000"/>
              </a:lnSpc>
              <a:spcBef>
                <a:spcPts val="375"/>
              </a:spcBef>
              <a:spcAft>
                <a:spcPts val="0"/>
              </a:spcAft>
              <a:buClr>
                <a:schemeClr val="dk1"/>
              </a:buClr>
              <a:buSzPts val="1350"/>
              <a:buNone/>
              <a:defRPr b="1" sz="1350"/>
            </a:lvl3pPr>
            <a:lvl4pPr indent="-228600" lvl="3" marL="1828800" algn="l">
              <a:lnSpc>
                <a:spcPct val="90000"/>
              </a:lnSpc>
              <a:spcBef>
                <a:spcPts val="375"/>
              </a:spcBef>
              <a:spcAft>
                <a:spcPts val="0"/>
              </a:spcAft>
              <a:buClr>
                <a:schemeClr val="dk1"/>
              </a:buClr>
              <a:buSzPts val="1200"/>
              <a:buNone/>
              <a:defRPr b="1" sz="1200"/>
            </a:lvl4pPr>
            <a:lvl5pPr indent="-228600" lvl="4" marL="2286000" algn="l">
              <a:lnSpc>
                <a:spcPct val="90000"/>
              </a:lnSpc>
              <a:spcBef>
                <a:spcPts val="375"/>
              </a:spcBef>
              <a:spcAft>
                <a:spcPts val="0"/>
              </a:spcAft>
              <a:buClr>
                <a:schemeClr val="dk1"/>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42" name="Google Shape;42;p10"/>
          <p:cNvSpPr txBox="1"/>
          <p:nvPr>
            <p:ph idx="4" type="body"/>
          </p:nvPr>
        </p:nvSpPr>
        <p:spPr>
          <a:xfrm>
            <a:off x="3471863" y="3618442"/>
            <a:ext cx="2915543" cy="5322183"/>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3" name="Google Shape;43;p10"/>
          <p:cNvSpPr txBox="1"/>
          <p:nvPr>
            <p:ph idx="10" type="dt"/>
          </p:nvPr>
        </p:nvSpPr>
        <p:spPr>
          <a:xfrm>
            <a:off x="471488" y="9181397"/>
            <a:ext cx="1543050" cy="52740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10"/>
          <p:cNvSpPr txBox="1"/>
          <p:nvPr>
            <p:ph idx="11" type="ftr"/>
          </p:nvPr>
        </p:nvSpPr>
        <p:spPr>
          <a:xfrm>
            <a:off x="2271713" y="9181397"/>
            <a:ext cx="2314575" cy="52740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10"/>
          <p:cNvSpPr txBox="1"/>
          <p:nvPr>
            <p:ph idx="12" type="sldNum"/>
          </p:nvPr>
        </p:nvSpPr>
        <p:spPr>
          <a:xfrm>
            <a:off x="4843463" y="9181397"/>
            <a:ext cx="1543050" cy="52740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Μόνο τίτλος" type="titleOnly">
  <p:cSld name="TITLE_ONLY">
    <p:spTree>
      <p:nvGrpSpPr>
        <p:cNvPr id="46" name="Shape 46"/>
        <p:cNvGrpSpPr/>
        <p:nvPr/>
      </p:nvGrpSpPr>
      <p:grpSpPr>
        <a:xfrm>
          <a:off x="0" y="0"/>
          <a:ext cx="0" cy="0"/>
          <a:chOff x="0" y="0"/>
          <a:chExt cx="0" cy="0"/>
        </a:xfrm>
      </p:grpSpPr>
      <p:sp>
        <p:nvSpPr>
          <p:cNvPr id="47" name="Google Shape;47;p11"/>
          <p:cNvSpPr txBox="1"/>
          <p:nvPr>
            <p:ph type="title"/>
          </p:nvPr>
        </p:nvSpPr>
        <p:spPr>
          <a:xfrm>
            <a:off x="471488" y="527405"/>
            <a:ext cx="5915025" cy="191470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8" name="Google Shape;48;p11"/>
          <p:cNvSpPr txBox="1"/>
          <p:nvPr>
            <p:ph idx="10" type="dt"/>
          </p:nvPr>
        </p:nvSpPr>
        <p:spPr>
          <a:xfrm>
            <a:off x="471488" y="9181397"/>
            <a:ext cx="1543050" cy="52740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11"/>
          <p:cNvSpPr txBox="1"/>
          <p:nvPr>
            <p:ph idx="11" type="ftr"/>
          </p:nvPr>
        </p:nvSpPr>
        <p:spPr>
          <a:xfrm>
            <a:off x="2271713" y="9181397"/>
            <a:ext cx="2314575" cy="52740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11"/>
          <p:cNvSpPr txBox="1"/>
          <p:nvPr>
            <p:ph idx="12" type="sldNum"/>
          </p:nvPr>
        </p:nvSpPr>
        <p:spPr>
          <a:xfrm>
            <a:off x="4843463" y="9181397"/>
            <a:ext cx="1543050" cy="52740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Κενό" type="blank">
  <p:cSld name="BLANK">
    <p:spTree>
      <p:nvGrpSpPr>
        <p:cNvPr id="51" name="Shape 51"/>
        <p:cNvGrpSpPr/>
        <p:nvPr/>
      </p:nvGrpSpPr>
      <p:grpSpPr>
        <a:xfrm>
          <a:off x="0" y="0"/>
          <a:ext cx="0" cy="0"/>
          <a:chOff x="0" y="0"/>
          <a:chExt cx="0" cy="0"/>
        </a:xfrm>
      </p:grpSpPr>
      <p:sp>
        <p:nvSpPr>
          <p:cNvPr id="52" name="Google Shape;52;p12"/>
          <p:cNvSpPr txBox="1"/>
          <p:nvPr>
            <p:ph idx="10" type="dt"/>
          </p:nvPr>
        </p:nvSpPr>
        <p:spPr>
          <a:xfrm>
            <a:off x="471488" y="9181397"/>
            <a:ext cx="1543050" cy="52740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12"/>
          <p:cNvSpPr txBox="1"/>
          <p:nvPr>
            <p:ph idx="11" type="ftr"/>
          </p:nvPr>
        </p:nvSpPr>
        <p:spPr>
          <a:xfrm>
            <a:off x="2271713" y="9181397"/>
            <a:ext cx="2314575" cy="52740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12"/>
          <p:cNvSpPr txBox="1"/>
          <p:nvPr>
            <p:ph idx="12" type="sldNum"/>
          </p:nvPr>
        </p:nvSpPr>
        <p:spPr>
          <a:xfrm>
            <a:off x="4843463" y="9181397"/>
            <a:ext cx="1543050" cy="52740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Περιεχόμενο με λεζάντα" type="objTx">
  <p:cSld name="OBJECT_WITH_CAPTION_TEXT">
    <p:spTree>
      <p:nvGrpSpPr>
        <p:cNvPr id="55" name="Shape 55"/>
        <p:cNvGrpSpPr/>
        <p:nvPr/>
      </p:nvGrpSpPr>
      <p:grpSpPr>
        <a:xfrm>
          <a:off x="0" y="0"/>
          <a:ext cx="0" cy="0"/>
          <a:chOff x="0" y="0"/>
          <a:chExt cx="0" cy="0"/>
        </a:xfrm>
      </p:grpSpPr>
      <p:sp>
        <p:nvSpPr>
          <p:cNvPr id="56" name="Google Shape;56;p13"/>
          <p:cNvSpPr txBox="1"/>
          <p:nvPr>
            <p:ph type="title"/>
          </p:nvPr>
        </p:nvSpPr>
        <p:spPr>
          <a:xfrm>
            <a:off x="472381" y="660400"/>
            <a:ext cx="2211884" cy="23114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7" name="Google Shape;57;p13"/>
          <p:cNvSpPr txBox="1"/>
          <p:nvPr>
            <p:ph idx="1" type="body"/>
          </p:nvPr>
        </p:nvSpPr>
        <p:spPr>
          <a:xfrm>
            <a:off x="2915543" y="1426283"/>
            <a:ext cx="3471863" cy="7039681"/>
          </a:xfrm>
          <a:prstGeom prst="rect">
            <a:avLst/>
          </a:prstGeom>
          <a:noFill/>
          <a:ln>
            <a:noFill/>
          </a:ln>
        </p:spPr>
        <p:txBody>
          <a:bodyPr anchorCtr="0" anchor="t" bIns="45700" lIns="91425" spcFirstLastPara="1" rIns="91425" wrap="square" tIns="45700">
            <a:normAutofit/>
          </a:bodyPr>
          <a:lstStyle>
            <a:lvl1pPr indent="-381000" lvl="0" marL="457200" algn="l">
              <a:lnSpc>
                <a:spcPct val="90000"/>
              </a:lnSpc>
              <a:spcBef>
                <a:spcPts val="750"/>
              </a:spcBef>
              <a:spcAft>
                <a:spcPts val="0"/>
              </a:spcAft>
              <a:buClr>
                <a:schemeClr val="dk1"/>
              </a:buClr>
              <a:buSzPts val="2400"/>
              <a:buChar char="•"/>
              <a:defRPr sz="2400"/>
            </a:lvl1pPr>
            <a:lvl2pPr indent="-361950" lvl="1" marL="914400" algn="l">
              <a:lnSpc>
                <a:spcPct val="90000"/>
              </a:lnSpc>
              <a:spcBef>
                <a:spcPts val="375"/>
              </a:spcBef>
              <a:spcAft>
                <a:spcPts val="0"/>
              </a:spcAft>
              <a:buClr>
                <a:schemeClr val="dk1"/>
              </a:buClr>
              <a:buSzPts val="2100"/>
              <a:buChar char="•"/>
              <a:defRPr sz="2100"/>
            </a:lvl2pPr>
            <a:lvl3pPr indent="-342900" lvl="2" marL="1371600" algn="l">
              <a:lnSpc>
                <a:spcPct val="90000"/>
              </a:lnSpc>
              <a:spcBef>
                <a:spcPts val="375"/>
              </a:spcBef>
              <a:spcAft>
                <a:spcPts val="0"/>
              </a:spcAft>
              <a:buClr>
                <a:schemeClr val="dk1"/>
              </a:buClr>
              <a:buSzPts val="1800"/>
              <a:buChar char="•"/>
              <a:defRPr sz="1800"/>
            </a:lvl3pPr>
            <a:lvl4pPr indent="-323850" lvl="3" marL="1828800" algn="l">
              <a:lnSpc>
                <a:spcPct val="90000"/>
              </a:lnSpc>
              <a:spcBef>
                <a:spcPts val="375"/>
              </a:spcBef>
              <a:spcAft>
                <a:spcPts val="0"/>
              </a:spcAft>
              <a:buClr>
                <a:schemeClr val="dk1"/>
              </a:buClr>
              <a:buSzPts val="1500"/>
              <a:buChar char="•"/>
              <a:defRPr sz="1500"/>
            </a:lvl4pPr>
            <a:lvl5pPr indent="-323850" lvl="4" marL="2286000" algn="l">
              <a:lnSpc>
                <a:spcPct val="90000"/>
              </a:lnSpc>
              <a:spcBef>
                <a:spcPts val="375"/>
              </a:spcBef>
              <a:spcAft>
                <a:spcPts val="0"/>
              </a:spcAft>
              <a:buClr>
                <a:schemeClr val="dk1"/>
              </a:buClr>
              <a:buSzPts val="1500"/>
              <a:buChar char="•"/>
              <a:defRPr sz="1500"/>
            </a:lvl5pPr>
            <a:lvl6pPr indent="-323850" lvl="5" marL="2743200" algn="l">
              <a:lnSpc>
                <a:spcPct val="90000"/>
              </a:lnSpc>
              <a:spcBef>
                <a:spcPts val="375"/>
              </a:spcBef>
              <a:spcAft>
                <a:spcPts val="0"/>
              </a:spcAft>
              <a:buClr>
                <a:schemeClr val="dk1"/>
              </a:buClr>
              <a:buSzPts val="1500"/>
              <a:buChar char="•"/>
              <a:defRPr sz="1500"/>
            </a:lvl6pPr>
            <a:lvl7pPr indent="-323850" lvl="6" marL="3200400" algn="l">
              <a:lnSpc>
                <a:spcPct val="90000"/>
              </a:lnSpc>
              <a:spcBef>
                <a:spcPts val="375"/>
              </a:spcBef>
              <a:spcAft>
                <a:spcPts val="0"/>
              </a:spcAft>
              <a:buClr>
                <a:schemeClr val="dk1"/>
              </a:buClr>
              <a:buSzPts val="1500"/>
              <a:buChar char="•"/>
              <a:defRPr sz="1500"/>
            </a:lvl7pPr>
            <a:lvl8pPr indent="-323850" lvl="7" marL="3657600" algn="l">
              <a:lnSpc>
                <a:spcPct val="90000"/>
              </a:lnSpc>
              <a:spcBef>
                <a:spcPts val="375"/>
              </a:spcBef>
              <a:spcAft>
                <a:spcPts val="0"/>
              </a:spcAft>
              <a:buClr>
                <a:schemeClr val="dk1"/>
              </a:buClr>
              <a:buSzPts val="1500"/>
              <a:buChar char="•"/>
              <a:defRPr sz="1500"/>
            </a:lvl8pPr>
            <a:lvl9pPr indent="-323850" lvl="8" marL="4114800" algn="l">
              <a:lnSpc>
                <a:spcPct val="90000"/>
              </a:lnSpc>
              <a:spcBef>
                <a:spcPts val="375"/>
              </a:spcBef>
              <a:spcAft>
                <a:spcPts val="0"/>
              </a:spcAft>
              <a:buClr>
                <a:schemeClr val="dk1"/>
              </a:buClr>
              <a:buSzPts val="1500"/>
              <a:buChar char="•"/>
              <a:defRPr sz="1500"/>
            </a:lvl9pPr>
          </a:lstStyle>
          <a:p/>
        </p:txBody>
      </p:sp>
      <p:sp>
        <p:nvSpPr>
          <p:cNvPr id="58" name="Google Shape;58;p13"/>
          <p:cNvSpPr txBox="1"/>
          <p:nvPr>
            <p:ph idx="2" type="body"/>
          </p:nvPr>
        </p:nvSpPr>
        <p:spPr>
          <a:xfrm>
            <a:off x="472381" y="2971800"/>
            <a:ext cx="2211884" cy="550562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200"/>
              <a:buNone/>
              <a:defRPr sz="1200"/>
            </a:lvl1pPr>
            <a:lvl2pPr indent="-228600" lvl="1" marL="914400" algn="l">
              <a:lnSpc>
                <a:spcPct val="90000"/>
              </a:lnSpc>
              <a:spcBef>
                <a:spcPts val="375"/>
              </a:spcBef>
              <a:spcAft>
                <a:spcPts val="0"/>
              </a:spcAft>
              <a:buClr>
                <a:schemeClr val="dk1"/>
              </a:buClr>
              <a:buSzPts val="1050"/>
              <a:buNone/>
              <a:defRPr sz="1050"/>
            </a:lvl2pPr>
            <a:lvl3pPr indent="-228600" lvl="2" marL="1371600" algn="l">
              <a:lnSpc>
                <a:spcPct val="90000"/>
              </a:lnSpc>
              <a:spcBef>
                <a:spcPts val="375"/>
              </a:spcBef>
              <a:spcAft>
                <a:spcPts val="0"/>
              </a:spcAft>
              <a:buClr>
                <a:schemeClr val="dk1"/>
              </a:buClr>
              <a:buSzPts val="900"/>
              <a:buNone/>
              <a:defRPr sz="900"/>
            </a:lvl3pPr>
            <a:lvl4pPr indent="-228600" lvl="3" marL="1828800" algn="l">
              <a:lnSpc>
                <a:spcPct val="90000"/>
              </a:lnSpc>
              <a:spcBef>
                <a:spcPts val="375"/>
              </a:spcBef>
              <a:spcAft>
                <a:spcPts val="0"/>
              </a:spcAft>
              <a:buClr>
                <a:schemeClr val="dk1"/>
              </a:buClr>
              <a:buSzPts val="750"/>
              <a:buNone/>
              <a:defRPr sz="750"/>
            </a:lvl4pPr>
            <a:lvl5pPr indent="-228600" lvl="4" marL="2286000" algn="l">
              <a:lnSpc>
                <a:spcPct val="90000"/>
              </a:lnSpc>
              <a:spcBef>
                <a:spcPts val="375"/>
              </a:spcBef>
              <a:spcAft>
                <a:spcPts val="0"/>
              </a:spcAft>
              <a:buClr>
                <a:schemeClr val="dk1"/>
              </a:buClr>
              <a:buSzPts val="750"/>
              <a:buNone/>
              <a:defRPr sz="750"/>
            </a:lvl5pPr>
            <a:lvl6pPr indent="-228600" lvl="5" marL="2743200" algn="l">
              <a:lnSpc>
                <a:spcPct val="90000"/>
              </a:lnSpc>
              <a:spcBef>
                <a:spcPts val="375"/>
              </a:spcBef>
              <a:spcAft>
                <a:spcPts val="0"/>
              </a:spcAft>
              <a:buClr>
                <a:schemeClr val="dk1"/>
              </a:buClr>
              <a:buSzPts val="750"/>
              <a:buNone/>
              <a:defRPr sz="750"/>
            </a:lvl6pPr>
            <a:lvl7pPr indent="-228600" lvl="6" marL="3200400" algn="l">
              <a:lnSpc>
                <a:spcPct val="90000"/>
              </a:lnSpc>
              <a:spcBef>
                <a:spcPts val="375"/>
              </a:spcBef>
              <a:spcAft>
                <a:spcPts val="0"/>
              </a:spcAft>
              <a:buClr>
                <a:schemeClr val="dk1"/>
              </a:buClr>
              <a:buSzPts val="750"/>
              <a:buNone/>
              <a:defRPr sz="750"/>
            </a:lvl7pPr>
            <a:lvl8pPr indent="-228600" lvl="7" marL="3657600" algn="l">
              <a:lnSpc>
                <a:spcPct val="90000"/>
              </a:lnSpc>
              <a:spcBef>
                <a:spcPts val="375"/>
              </a:spcBef>
              <a:spcAft>
                <a:spcPts val="0"/>
              </a:spcAft>
              <a:buClr>
                <a:schemeClr val="dk1"/>
              </a:buClr>
              <a:buSzPts val="750"/>
              <a:buNone/>
              <a:defRPr sz="750"/>
            </a:lvl8pPr>
            <a:lvl9pPr indent="-228600" lvl="8" marL="4114800" algn="l">
              <a:lnSpc>
                <a:spcPct val="90000"/>
              </a:lnSpc>
              <a:spcBef>
                <a:spcPts val="375"/>
              </a:spcBef>
              <a:spcAft>
                <a:spcPts val="0"/>
              </a:spcAft>
              <a:buClr>
                <a:schemeClr val="dk1"/>
              </a:buClr>
              <a:buSzPts val="750"/>
              <a:buNone/>
              <a:defRPr sz="750"/>
            </a:lvl9pPr>
          </a:lstStyle>
          <a:p/>
        </p:txBody>
      </p:sp>
      <p:sp>
        <p:nvSpPr>
          <p:cNvPr id="59" name="Google Shape;59;p13"/>
          <p:cNvSpPr txBox="1"/>
          <p:nvPr>
            <p:ph idx="10" type="dt"/>
          </p:nvPr>
        </p:nvSpPr>
        <p:spPr>
          <a:xfrm>
            <a:off x="471488" y="9181397"/>
            <a:ext cx="1543050" cy="52740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13"/>
          <p:cNvSpPr txBox="1"/>
          <p:nvPr>
            <p:ph idx="11" type="ftr"/>
          </p:nvPr>
        </p:nvSpPr>
        <p:spPr>
          <a:xfrm>
            <a:off x="2271713" y="9181397"/>
            <a:ext cx="2314575" cy="52740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13"/>
          <p:cNvSpPr txBox="1"/>
          <p:nvPr>
            <p:ph idx="12" type="sldNum"/>
          </p:nvPr>
        </p:nvSpPr>
        <p:spPr>
          <a:xfrm>
            <a:off x="4843463" y="9181397"/>
            <a:ext cx="1543050" cy="52740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4"/>
          <p:cNvSpPr txBox="1"/>
          <p:nvPr>
            <p:ph type="title"/>
          </p:nvPr>
        </p:nvSpPr>
        <p:spPr>
          <a:xfrm>
            <a:off x="471488" y="527405"/>
            <a:ext cx="5915025" cy="1914702"/>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4"/>
          <p:cNvSpPr txBox="1"/>
          <p:nvPr>
            <p:ph idx="1" type="body"/>
          </p:nvPr>
        </p:nvSpPr>
        <p:spPr>
          <a:xfrm>
            <a:off x="471488" y="2637014"/>
            <a:ext cx="5915025" cy="6285266"/>
          </a:xfrm>
          <a:prstGeom prst="rect">
            <a:avLst/>
          </a:prstGeom>
          <a:noFill/>
          <a:ln>
            <a:noFill/>
          </a:ln>
        </p:spPr>
        <p:txBody>
          <a:bodyPr anchorCtr="0" anchor="t" bIns="45700" lIns="91425" spcFirstLastPara="1" rIns="91425" wrap="square" tIns="45700">
            <a:normAutofit/>
          </a:bodyPr>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8" name="Google Shape;8;p4"/>
          <p:cNvSpPr txBox="1"/>
          <p:nvPr>
            <p:ph idx="10" type="dt"/>
          </p:nvPr>
        </p:nvSpPr>
        <p:spPr>
          <a:xfrm>
            <a:off x="471488" y="9181397"/>
            <a:ext cx="1543050" cy="527403"/>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4"/>
          <p:cNvSpPr txBox="1"/>
          <p:nvPr>
            <p:ph idx="11" type="ftr"/>
          </p:nvPr>
        </p:nvSpPr>
        <p:spPr>
          <a:xfrm>
            <a:off x="2271713" y="9181397"/>
            <a:ext cx="2314575" cy="527403"/>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4"/>
          <p:cNvSpPr txBox="1"/>
          <p:nvPr>
            <p:ph idx="12" type="sldNum"/>
          </p:nvPr>
        </p:nvSpPr>
        <p:spPr>
          <a:xfrm>
            <a:off x="4843463" y="9181397"/>
            <a:ext cx="1543050" cy="527403"/>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900" u="none" cap="none" strike="noStrike">
                <a:solidFill>
                  <a:srgbClr val="888888"/>
                </a:solidFill>
                <a:latin typeface="Calibri"/>
                <a:ea typeface="Calibri"/>
                <a:cs typeface="Calibri"/>
                <a:sym typeface="Calibri"/>
              </a:defRPr>
            </a:lvl1pPr>
            <a:lvl2pPr indent="0" lvl="1" marL="0" marR="0" rtl="0" algn="r">
              <a:spcBef>
                <a:spcPts val="0"/>
              </a:spcBef>
              <a:buNone/>
              <a:defRPr b="0" i="0" sz="900" u="none" cap="none" strike="noStrike">
                <a:solidFill>
                  <a:srgbClr val="888888"/>
                </a:solidFill>
                <a:latin typeface="Calibri"/>
                <a:ea typeface="Calibri"/>
                <a:cs typeface="Calibri"/>
                <a:sym typeface="Calibri"/>
              </a:defRPr>
            </a:lvl2pPr>
            <a:lvl3pPr indent="0" lvl="2" marL="0" marR="0" rtl="0" algn="r">
              <a:spcBef>
                <a:spcPts val="0"/>
              </a:spcBef>
              <a:buNone/>
              <a:defRPr b="0" i="0" sz="900" u="none" cap="none" strike="noStrike">
                <a:solidFill>
                  <a:srgbClr val="888888"/>
                </a:solidFill>
                <a:latin typeface="Calibri"/>
                <a:ea typeface="Calibri"/>
                <a:cs typeface="Calibri"/>
                <a:sym typeface="Calibri"/>
              </a:defRPr>
            </a:lvl3pPr>
            <a:lvl4pPr indent="0" lvl="3" marL="0" marR="0" rtl="0" algn="r">
              <a:spcBef>
                <a:spcPts val="0"/>
              </a:spcBef>
              <a:buNone/>
              <a:defRPr b="0" i="0" sz="900" u="none" cap="none" strike="noStrike">
                <a:solidFill>
                  <a:srgbClr val="888888"/>
                </a:solidFill>
                <a:latin typeface="Calibri"/>
                <a:ea typeface="Calibri"/>
                <a:cs typeface="Calibri"/>
                <a:sym typeface="Calibri"/>
              </a:defRPr>
            </a:lvl4pPr>
            <a:lvl5pPr indent="0" lvl="4" marL="0" marR="0" rtl="0" algn="r">
              <a:spcBef>
                <a:spcPts val="0"/>
              </a:spcBef>
              <a:buNone/>
              <a:defRPr b="0" i="0" sz="900" u="none" cap="none" strike="noStrike">
                <a:solidFill>
                  <a:srgbClr val="888888"/>
                </a:solidFill>
                <a:latin typeface="Calibri"/>
                <a:ea typeface="Calibri"/>
                <a:cs typeface="Calibri"/>
                <a:sym typeface="Calibri"/>
              </a:defRPr>
            </a:lvl5pPr>
            <a:lvl6pPr indent="0" lvl="5" marL="0" marR="0" rtl="0" algn="r">
              <a:spcBef>
                <a:spcPts val="0"/>
              </a:spcBef>
              <a:buNone/>
              <a:defRPr b="0" i="0" sz="900" u="none" cap="none" strike="noStrike">
                <a:solidFill>
                  <a:srgbClr val="888888"/>
                </a:solidFill>
                <a:latin typeface="Calibri"/>
                <a:ea typeface="Calibri"/>
                <a:cs typeface="Calibri"/>
                <a:sym typeface="Calibri"/>
              </a:defRPr>
            </a:lvl6pPr>
            <a:lvl7pPr indent="0" lvl="6" marL="0" marR="0" rtl="0" algn="r">
              <a:spcBef>
                <a:spcPts val="0"/>
              </a:spcBef>
              <a:buNone/>
              <a:defRPr b="0" i="0" sz="900" u="none" cap="none" strike="noStrike">
                <a:solidFill>
                  <a:srgbClr val="888888"/>
                </a:solidFill>
                <a:latin typeface="Calibri"/>
                <a:ea typeface="Calibri"/>
                <a:cs typeface="Calibri"/>
                <a:sym typeface="Calibri"/>
              </a:defRPr>
            </a:lvl7pPr>
            <a:lvl8pPr indent="0" lvl="7" marL="0" marR="0" rtl="0" algn="r">
              <a:spcBef>
                <a:spcPts val="0"/>
              </a:spcBef>
              <a:buNone/>
              <a:defRPr b="0" i="0" sz="900" u="none" cap="none" strike="noStrike">
                <a:solidFill>
                  <a:srgbClr val="888888"/>
                </a:solidFill>
                <a:latin typeface="Calibri"/>
                <a:ea typeface="Calibri"/>
                <a:cs typeface="Calibri"/>
                <a:sym typeface="Calibri"/>
              </a:defRPr>
            </a:lvl8pPr>
            <a:lvl9pPr indent="0" lvl="8" marL="0" marR="0" rtl="0" algn="r">
              <a:spcBef>
                <a:spcPts val="0"/>
              </a:spcBef>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jpg"/><Relationship Id="rId4" Type="http://schemas.openxmlformats.org/officeDocument/2006/relationships/image" Target="../media/image1.jpg"/><Relationship Id="rId5" Type="http://schemas.openxmlformats.org/officeDocument/2006/relationships/image" Target="../media/image8.png"/><Relationship Id="rId6" Type="http://schemas.openxmlformats.org/officeDocument/2006/relationships/hyperlink" Target="https://iated.org/iceri/" TargetMode="External"/><Relationship Id="rId7" Type="http://schemas.openxmlformats.org/officeDocument/2006/relationships/hyperlink" Target="https://www.migrationconference.net/programme/" TargetMode="External"/><Relationship Id="rId8" Type="http://schemas.openxmlformats.org/officeDocument/2006/relationships/image" Target="../media/image10.jpg"/></Relationships>
</file>

<file path=ppt/slides/_rels/slide2.xml.rels><?xml version="1.0" encoding="UTF-8" standalone="yes"?><Relationships xmlns="http://schemas.openxmlformats.org/package/2006/relationships"><Relationship Id="rId11" Type="http://schemas.openxmlformats.org/officeDocument/2006/relationships/image" Target="../media/image9.jpg"/><Relationship Id="rId10" Type="http://schemas.openxmlformats.org/officeDocument/2006/relationships/image" Target="../media/image15.png"/><Relationship Id="rId13" Type="http://schemas.openxmlformats.org/officeDocument/2006/relationships/image" Target="../media/image5.jpg"/><Relationship Id="rId12" Type="http://schemas.openxmlformats.org/officeDocument/2006/relationships/image" Target="../media/image11.png"/><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hyperlink" Target="https://feinamc.eu/" TargetMode="External"/><Relationship Id="rId4" Type="http://schemas.openxmlformats.org/officeDocument/2006/relationships/image" Target="../media/image3.png"/><Relationship Id="rId9" Type="http://schemas.openxmlformats.org/officeDocument/2006/relationships/image" Target="../media/image14.png"/><Relationship Id="rId15" Type="http://schemas.openxmlformats.org/officeDocument/2006/relationships/image" Target="../media/image8.png"/><Relationship Id="rId14" Type="http://schemas.openxmlformats.org/officeDocument/2006/relationships/image" Target="../media/image7.png"/><Relationship Id="rId5" Type="http://schemas.openxmlformats.org/officeDocument/2006/relationships/image" Target="../media/image6.jpg"/><Relationship Id="rId6" Type="http://schemas.openxmlformats.org/officeDocument/2006/relationships/image" Target="../media/image2.jpg"/><Relationship Id="rId7" Type="http://schemas.openxmlformats.org/officeDocument/2006/relationships/hyperlink" Target="https://www.facebook.com/Feinamc-111534577832106" TargetMode="External"/><Relationship Id="rId8"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2"/>
          <p:cNvSpPr txBox="1"/>
          <p:nvPr/>
        </p:nvSpPr>
        <p:spPr>
          <a:xfrm>
            <a:off x="3585902" y="1527925"/>
            <a:ext cx="2254200" cy="554100"/>
          </a:xfrm>
          <a:prstGeom prst="rect">
            <a:avLst/>
          </a:prstGeom>
          <a:gradFill>
            <a:gsLst>
              <a:gs pos="0">
                <a:srgbClr val="FFDC9B"/>
              </a:gs>
              <a:gs pos="50000">
                <a:srgbClr val="FFD68D"/>
              </a:gs>
              <a:gs pos="100000">
                <a:srgbClr val="FFD478"/>
              </a:gs>
            </a:gsLst>
            <a:lin ang="5400000" scaled="0"/>
          </a:gradFill>
          <a:ln cap="flat" cmpd="sng" w="9525">
            <a:solidFill>
              <a:schemeClr val="accent4"/>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500">
                <a:solidFill>
                  <a:srgbClr val="00B0F0"/>
                </a:solidFill>
                <a:latin typeface="Calibri"/>
                <a:ea typeface="Calibri"/>
                <a:cs typeface="Calibri"/>
                <a:sym typeface="Calibri"/>
              </a:rPr>
              <a:t>Δεύτερη Ημέρα Ενημέρωσης</a:t>
            </a:r>
            <a:endParaRPr b="1" sz="1500">
              <a:solidFill>
                <a:srgbClr val="00B0F0"/>
              </a:solidFill>
              <a:latin typeface="Calibri"/>
              <a:ea typeface="Calibri"/>
              <a:cs typeface="Calibri"/>
              <a:sym typeface="Calibri"/>
            </a:endParaRPr>
          </a:p>
        </p:txBody>
      </p:sp>
      <p:pic>
        <p:nvPicPr>
          <p:cNvPr id="86" name="Google Shape;86;p2"/>
          <p:cNvPicPr preferRelativeResize="0"/>
          <p:nvPr/>
        </p:nvPicPr>
        <p:blipFill rotWithShape="1">
          <a:blip r:embed="rId3">
            <a:alphaModFix/>
          </a:blip>
          <a:srcRect b="0" l="0" r="0" t="0"/>
          <a:stretch/>
        </p:blipFill>
        <p:spPr>
          <a:xfrm>
            <a:off x="228618" y="1796227"/>
            <a:ext cx="2254182" cy="3005576"/>
          </a:xfrm>
          <a:prstGeom prst="rect">
            <a:avLst/>
          </a:prstGeom>
          <a:noFill/>
          <a:ln>
            <a:noFill/>
          </a:ln>
        </p:spPr>
      </p:pic>
      <p:sp>
        <p:nvSpPr>
          <p:cNvPr id="87" name="Google Shape;87;p2"/>
          <p:cNvSpPr/>
          <p:nvPr/>
        </p:nvSpPr>
        <p:spPr>
          <a:xfrm>
            <a:off x="149476" y="453691"/>
            <a:ext cx="3840734" cy="86177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2500" cap="small">
                <a:solidFill>
                  <a:schemeClr val="dk1"/>
                </a:solidFill>
                <a:latin typeface="Arial"/>
                <a:ea typeface="Arial"/>
                <a:cs typeface="Arial"/>
                <a:sym typeface="Arial"/>
              </a:rPr>
              <a:t>Ενημερωτικό δελτίο τεύχος 4 </a:t>
            </a:r>
            <a:endParaRPr b="1" sz="2500" cap="small">
              <a:solidFill>
                <a:schemeClr val="dk1"/>
              </a:solidFill>
              <a:latin typeface="Arial"/>
              <a:ea typeface="Arial"/>
              <a:cs typeface="Arial"/>
              <a:sym typeface="Arial"/>
            </a:endParaRPr>
          </a:p>
          <a:p>
            <a:pPr indent="0" lvl="0" marL="0" marR="0" rtl="0" algn="ctr">
              <a:spcBef>
                <a:spcPts val="0"/>
              </a:spcBef>
              <a:spcAft>
                <a:spcPts val="0"/>
              </a:spcAft>
              <a:buNone/>
            </a:pPr>
            <a:r>
              <a:rPr b="1" lang="en-GB" sz="2500" cap="small">
                <a:solidFill>
                  <a:srgbClr val="FFD966"/>
                </a:solidFill>
                <a:latin typeface="Arial"/>
                <a:ea typeface="Arial"/>
                <a:cs typeface="Arial"/>
                <a:sym typeface="Arial"/>
              </a:rPr>
              <a:t>Δεκέμβριος </a:t>
            </a:r>
            <a:r>
              <a:rPr b="1" lang="en-GB" sz="2500" cap="small">
                <a:solidFill>
                  <a:schemeClr val="dk1"/>
                </a:solidFill>
                <a:latin typeface="Arial"/>
                <a:ea typeface="Arial"/>
                <a:cs typeface="Arial"/>
                <a:sym typeface="Arial"/>
              </a:rPr>
              <a:t>2022</a:t>
            </a:r>
            <a:endParaRPr sz="2500">
              <a:solidFill>
                <a:schemeClr val="dk1"/>
              </a:solidFill>
              <a:latin typeface="Arial"/>
              <a:ea typeface="Arial"/>
              <a:cs typeface="Arial"/>
              <a:sym typeface="Arial"/>
            </a:endParaRPr>
          </a:p>
        </p:txBody>
      </p:sp>
      <p:sp>
        <p:nvSpPr>
          <p:cNvPr id="88" name="Google Shape;88;p2"/>
          <p:cNvSpPr txBox="1"/>
          <p:nvPr/>
        </p:nvSpPr>
        <p:spPr>
          <a:xfrm>
            <a:off x="228606" y="5282555"/>
            <a:ext cx="3682500" cy="400200"/>
          </a:xfrm>
          <a:prstGeom prst="rect">
            <a:avLst/>
          </a:prstGeom>
          <a:gradFill>
            <a:gsLst>
              <a:gs pos="0">
                <a:srgbClr val="FFDC9B"/>
              </a:gs>
              <a:gs pos="50000">
                <a:srgbClr val="FFD68D"/>
              </a:gs>
              <a:gs pos="100000">
                <a:srgbClr val="FFD478"/>
              </a:gs>
            </a:gsLst>
            <a:lin ang="5400000" scaled="0"/>
          </a:gradFill>
          <a:ln cap="flat" cmpd="sng" w="9525">
            <a:solidFill>
              <a:schemeClr val="accent4"/>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2000">
                <a:solidFill>
                  <a:srgbClr val="7030A0"/>
                </a:solidFill>
                <a:latin typeface="Calibri"/>
                <a:ea typeface="Calibri"/>
                <a:cs typeface="Calibri"/>
                <a:sym typeface="Calibri"/>
              </a:rPr>
              <a:t>Διεθνή και τοπικά συνέδρια</a:t>
            </a:r>
            <a:endParaRPr b="1" sz="2000">
              <a:solidFill>
                <a:srgbClr val="7030A0"/>
              </a:solidFill>
              <a:latin typeface="Calibri"/>
              <a:ea typeface="Calibri"/>
              <a:cs typeface="Calibri"/>
              <a:sym typeface="Calibri"/>
            </a:endParaRPr>
          </a:p>
        </p:txBody>
      </p:sp>
      <p:sp>
        <p:nvSpPr>
          <p:cNvPr id="89" name="Google Shape;89;p2"/>
          <p:cNvSpPr txBox="1"/>
          <p:nvPr/>
        </p:nvSpPr>
        <p:spPr>
          <a:xfrm>
            <a:off x="2768250" y="2072025"/>
            <a:ext cx="3840600" cy="2893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300">
                <a:solidFill>
                  <a:schemeClr val="dk1"/>
                </a:solidFill>
                <a:latin typeface="Calibri"/>
                <a:ea typeface="Calibri"/>
                <a:cs typeface="Calibri"/>
                <a:sym typeface="Calibri"/>
              </a:rPr>
              <a:t>Τους τελευταίους μήνες, η Ισπανία και η Αυστρία είχαν την ευκαιρία να παρουσιάσουν τα αποτελέσματα του προγράμματος σε διάφορες εκπαιδευτικές αρχές από τοπικά και περιφερειακά εκπαιδευτικά ιδρύματα που εργάζονται με τον μεταναστευτικό πληθυσμό. </a:t>
            </a:r>
            <a:endParaRPr sz="1300"/>
          </a:p>
          <a:p>
            <a:pPr indent="0" lvl="0" marL="0" marR="0" rtl="0" algn="l">
              <a:spcBef>
                <a:spcPts val="0"/>
              </a:spcBef>
              <a:spcAft>
                <a:spcPts val="0"/>
              </a:spcAft>
              <a:buNone/>
            </a:pPr>
            <a:r>
              <a:t/>
            </a:r>
            <a:endParaRPr sz="1300">
              <a:solidFill>
                <a:schemeClr val="dk1"/>
              </a:solidFill>
              <a:latin typeface="Calibri"/>
              <a:ea typeface="Calibri"/>
              <a:cs typeface="Calibri"/>
              <a:sym typeface="Calibri"/>
            </a:endParaRPr>
          </a:p>
          <a:p>
            <a:pPr indent="0" lvl="0" marL="0" marR="0" rtl="0" algn="l">
              <a:spcBef>
                <a:spcPts val="0"/>
              </a:spcBef>
              <a:spcAft>
                <a:spcPts val="0"/>
              </a:spcAft>
              <a:buNone/>
            </a:pPr>
            <a:r>
              <a:rPr lang="en-GB" sz="1300">
                <a:solidFill>
                  <a:schemeClr val="dk1"/>
                </a:solidFill>
                <a:latin typeface="Calibri"/>
                <a:ea typeface="Calibri"/>
                <a:cs typeface="Calibri"/>
                <a:sym typeface="Calibri"/>
              </a:rPr>
              <a:t>Επιπλέον, οι συμμετέχοντες είχαν την ευκαιρία να συζητήσουν και να διατυπώσουν συστάσεις. Μέσα από τη συζήτηση τονίστηκε ότι η εκπαιδευτική ένταξη εξαρτάται από άλλα κοινωνικοοικονομικά στοιχεία και παράγοντες και, ως εκ τούτου, απαιτείται μια σφαιρική ανάλυση κατά την αντιμετώπιση αυτής της πραγματικότητας.</a:t>
            </a:r>
            <a:endParaRPr sz="1300">
              <a:solidFill>
                <a:schemeClr val="dk1"/>
              </a:solidFill>
              <a:latin typeface="Calibri"/>
              <a:ea typeface="Calibri"/>
              <a:cs typeface="Calibri"/>
              <a:sym typeface="Calibri"/>
            </a:endParaRPr>
          </a:p>
        </p:txBody>
      </p:sp>
      <p:pic>
        <p:nvPicPr>
          <p:cNvPr id="90" name="Google Shape;90;p2"/>
          <p:cNvPicPr preferRelativeResize="0"/>
          <p:nvPr/>
        </p:nvPicPr>
        <p:blipFill rotWithShape="1">
          <a:blip r:embed="rId4">
            <a:alphaModFix/>
          </a:blip>
          <a:srcRect b="0" l="0" r="0" t="0"/>
          <a:stretch/>
        </p:blipFill>
        <p:spPr>
          <a:xfrm>
            <a:off x="4378812" y="7676515"/>
            <a:ext cx="2210844" cy="1658133"/>
          </a:xfrm>
          <a:prstGeom prst="rect">
            <a:avLst/>
          </a:prstGeom>
          <a:noFill/>
          <a:ln>
            <a:noFill/>
          </a:ln>
        </p:spPr>
      </p:pic>
      <p:pic>
        <p:nvPicPr>
          <p:cNvPr id="91" name="Google Shape;91;p2"/>
          <p:cNvPicPr preferRelativeResize="0"/>
          <p:nvPr/>
        </p:nvPicPr>
        <p:blipFill rotWithShape="1">
          <a:blip r:embed="rId5">
            <a:alphaModFix/>
          </a:blip>
          <a:srcRect b="0" l="0" r="0" t="0"/>
          <a:stretch/>
        </p:blipFill>
        <p:spPr>
          <a:xfrm>
            <a:off x="4634630" y="190399"/>
            <a:ext cx="1459815" cy="1125066"/>
          </a:xfrm>
          <a:prstGeom prst="rect">
            <a:avLst/>
          </a:prstGeom>
          <a:noFill/>
          <a:ln>
            <a:noFill/>
          </a:ln>
        </p:spPr>
      </p:pic>
      <p:sp>
        <p:nvSpPr>
          <p:cNvPr id="92" name="Google Shape;92;p2"/>
          <p:cNvSpPr txBox="1"/>
          <p:nvPr/>
        </p:nvSpPr>
        <p:spPr>
          <a:xfrm>
            <a:off x="228625" y="6025026"/>
            <a:ext cx="3761700" cy="3540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600">
                <a:solidFill>
                  <a:schemeClr val="dk1"/>
                </a:solidFill>
                <a:latin typeface="Calibri"/>
                <a:ea typeface="Calibri"/>
                <a:cs typeface="Calibri"/>
                <a:sym typeface="Calibri"/>
              </a:rPr>
              <a:t>Είμαστε στην ευχάριστη θέση να σας ανακοινώσουμε ότι τον Σεπτέμβριο και τον Οκτώβριο του 2022, παρακολουθήσαμε διάφορα τοπικά και διεθνή συνέδρια. </a:t>
            </a:r>
            <a:endParaRPr/>
          </a:p>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a:p>
            <a:pPr indent="0" lvl="0" marL="0" marR="0" rtl="0" algn="l">
              <a:spcBef>
                <a:spcPts val="0"/>
              </a:spcBef>
              <a:spcAft>
                <a:spcPts val="0"/>
              </a:spcAft>
              <a:buNone/>
            </a:pPr>
            <a:r>
              <a:rPr lang="en-GB" sz="1600">
                <a:solidFill>
                  <a:schemeClr val="dk1"/>
                </a:solidFill>
                <a:latin typeface="Calibri"/>
                <a:ea typeface="Calibri"/>
                <a:cs typeface="Calibri"/>
                <a:sym typeface="Calibri"/>
              </a:rPr>
              <a:t>Συγκεκριμένα, το CARDET παρουσίασε ουσιαστικά τα αποτελέσματα της εφαρμογής FEINAMC στο συνέδριο </a:t>
            </a:r>
            <a:r>
              <a:rPr lang="en-GB" sz="1600" u="sng">
                <a:solidFill>
                  <a:schemeClr val="hlink"/>
                </a:solidFill>
                <a:latin typeface="Calibri"/>
                <a:ea typeface="Calibri"/>
                <a:cs typeface="Calibri"/>
                <a:sym typeface="Calibri"/>
                <a:hlinkClick r:id="rId6"/>
              </a:rPr>
              <a:t>ICERI που πραγματοποιήθηκε στη Σεβίλλη</a:t>
            </a:r>
            <a:r>
              <a:rPr lang="en-GB" sz="1600">
                <a:solidFill>
                  <a:schemeClr val="dk1"/>
                </a:solidFill>
                <a:latin typeface="Calibri"/>
                <a:ea typeface="Calibri"/>
                <a:cs typeface="Calibri"/>
                <a:sym typeface="Calibri"/>
              </a:rPr>
              <a:t> της Ισπανίας, στην ΕΟΚ στην Κύπρο και η InteRed είχε την ευκαιρία να παρουσιάσει την εφαρμογή του έργου σε διάφορες πόλεις της Ισπανίας στο </a:t>
            </a:r>
            <a:r>
              <a:rPr lang="en-GB" sz="1600" u="sng">
                <a:solidFill>
                  <a:schemeClr val="hlink"/>
                </a:solidFill>
                <a:latin typeface="Calibri"/>
                <a:ea typeface="Calibri"/>
                <a:cs typeface="Calibri"/>
                <a:sym typeface="Calibri"/>
                <a:hlinkClick r:id="rId7"/>
              </a:rPr>
              <a:t>X Migration Congress</a:t>
            </a:r>
            <a:r>
              <a:rPr lang="en-GB" sz="1600">
                <a:solidFill>
                  <a:schemeClr val="dk1"/>
                </a:solidFill>
                <a:latin typeface="Calibri"/>
                <a:ea typeface="Calibri"/>
                <a:cs typeface="Calibri"/>
                <a:sym typeface="Calibri"/>
              </a:rPr>
              <a:t>, στη Μαδρίτη. </a:t>
            </a:r>
            <a:endParaRPr sz="1600">
              <a:solidFill>
                <a:schemeClr val="dk1"/>
              </a:solidFill>
              <a:latin typeface="Calibri"/>
              <a:ea typeface="Calibri"/>
              <a:cs typeface="Calibri"/>
              <a:sym typeface="Calibri"/>
            </a:endParaRPr>
          </a:p>
        </p:txBody>
      </p:sp>
      <p:pic>
        <p:nvPicPr>
          <p:cNvPr id="93" name="Google Shape;93;p2"/>
          <p:cNvPicPr preferRelativeResize="0"/>
          <p:nvPr/>
        </p:nvPicPr>
        <p:blipFill rotWithShape="1">
          <a:blip r:embed="rId8">
            <a:alphaModFix/>
          </a:blip>
          <a:srcRect b="0" l="0" r="0" t="0"/>
          <a:stretch/>
        </p:blipFill>
        <p:spPr>
          <a:xfrm>
            <a:off x="4162499" y="5419293"/>
            <a:ext cx="2404076" cy="180305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3"/>
          <p:cNvSpPr/>
          <p:nvPr/>
        </p:nvSpPr>
        <p:spPr>
          <a:xfrm>
            <a:off x="-150115" y="7268470"/>
            <a:ext cx="3331392"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200">
                <a:solidFill>
                  <a:schemeClr val="dk1"/>
                </a:solidFill>
                <a:latin typeface="Tahoma"/>
                <a:ea typeface="Tahoma"/>
                <a:cs typeface="Tahoma"/>
                <a:sym typeface="Tahoma"/>
              </a:rPr>
              <a:t>.</a:t>
            </a:r>
            <a:endParaRPr sz="1200">
              <a:solidFill>
                <a:schemeClr val="dk1"/>
              </a:solidFill>
              <a:latin typeface="Tahoma"/>
              <a:ea typeface="Tahoma"/>
              <a:cs typeface="Tahoma"/>
              <a:sym typeface="Tahoma"/>
            </a:endParaRPr>
          </a:p>
        </p:txBody>
      </p:sp>
      <p:sp>
        <p:nvSpPr>
          <p:cNvPr id="99" name="Google Shape;99;p3"/>
          <p:cNvSpPr txBox="1"/>
          <p:nvPr/>
        </p:nvSpPr>
        <p:spPr>
          <a:xfrm>
            <a:off x="2230062" y="7641506"/>
            <a:ext cx="2735700" cy="369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800">
                <a:solidFill>
                  <a:srgbClr val="EC1E28"/>
                </a:solidFill>
                <a:latin typeface="Arial"/>
                <a:ea typeface="Arial"/>
                <a:cs typeface="Arial"/>
                <a:sym typeface="Arial"/>
              </a:rPr>
              <a:t>Ακολουθήστε μας !</a:t>
            </a:r>
            <a:endParaRPr sz="1800">
              <a:solidFill>
                <a:srgbClr val="EC1E28"/>
              </a:solidFill>
              <a:latin typeface="Arial"/>
              <a:ea typeface="Arial"/>
              <a:cs typeface="Arial"/>
              <a:sym typeface="Arial"/>
            </a:endParaRPr>
          </a:p>
        </p:txBody>
      </p:sp>
      <p:sp>
        <p:nvSpPr>
          <p:cNvPr id="100" name="Google Shape;100;p3"/>
          <p:cNvSpPr/>
          <p:nvPr/>
        </p:nvSpPr>
        <p:spPr>
          <a:xfrm>
            <a:off x="172750" y="1259375"/>
            <a:ext cx="3973500" cy="353940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GB" sz="1300">
                <a:solidFill>
                  <a:schemeClr val="dk1"/>
                </a:solidFill>
                <a:latin typeface="Calibri"/>
                <a:ea typeface="Calibri"/>
                <a:cs typeface="Calibri"/>
                <a:sym typeface="Calibri"/>
              </a:rPr>
              <a:t>Ολοκληρώσαμε ένα ακαδημαϊκό έτος, συλλέξαμε τα αποτελέσματα του έργου, ώστε να δημιουργήσουμε προσβάσιμο υλικό που θα χρησιμοποιηθεί στο μέλλον από άλλα σχολεία και εκπαιδευτικούς. </a:t>
            </a:r>
            <a:endParaRPr sz="1300"/>
          </a:p>
          <a:p>
            <a:pPr indent="0" lvl="0" marL="0" marR="0" rtl="0" algn="just">
              <a:spcBef>
                <a:spcPts val="0"/>
              </a:spcBef>
              <a:spcAft>
                <a:spcPts val="0"/>
              </a:spcAft>
              <a:buNone/>
            </a:pPr>
            <a:r>
              <a:t/>
            </a:r>
            <a:endParaRPr sz="1300">
              <a:solidFill>
                <a:schemeClr val="dk1"/>
              </a:solidFill>
              <a:latin typeface="Calibri"/>
              <a:ea typeface="Calibri"/>
              <a:cs typeface="Calibri"/>
              <a:sym typeface="Calibri"/>
            </a:endParaRPr>
          </a:p>
          <a:p>
            <a:pPr indent="0" lvl="0" marL="0" marR="0" rtl="0" algn="just">
              <a:spcBef>
                <a:spcPts val="0"/>
              </a:spcBef>
              <a:spcAft>
                <a:spcPts val="0"/>
              </a:spcAft>
              <a:buNone/>
            </a:pPr>
            <a:r>
              <a:rPr lang="en-GB" sz="1300">
                <a:solidFill>
                  <a:schemeClr val="dk1"/>
                </a:solidFill>
                <a:latin typeface="Calibri"/>
                <a:ea typeface="Calibri"/>
                <a:cs typeface="Calibri"/>
                <a:sym typeface="Calibri"/>
              </a:rPr>
              <a:t>Πιο συγκεκριμένα, βρισκόμαστε στη διαδικασία δημιουργίας συστάσεων πολιτικής, κατευθυντήριων γραμμών για τους εκπαιδευτικούς και του προηγούμενου εργαλείου αξιολόγησης προσαρμοσμένου πολιτισμικά στο ιταλικό, ισπανικό, αυστριακό, ελληνικό και κυπριακό εκπαιδευτικό σύστημα. </a:t>
            </a:r>
            <a:endParaRPr sz="1300"/>
          </a:p>
          <a:p>
            <a:pPr indent="0" lvl="0" marL="0" marR="0" rtl="0" algn="just">
              <a:spcBef>
                <a:spcPts val="0"/>
              </a:spcBef>
              <a:spcAft>
                <a:spcPts val="0"/>
              </a:spcAft>
              <a:buNone/>
            </a:pPr>
            <a:r>
              <a:t/>
            </a:r>
            <a:endParaRPr sz="1300">
              <a:solidFill>
                <a:schemeClr val="dk1"/>
              </a:solidFill>
              <a:latin typeface="Calibri"/>
              <a:ea typeface="Calibri"/>
              <a:cs typeface="Calibri"/>
              <a:sym typeface="Calibri"/>
            </a:endParaRPr>
          </a:p>
          <a:p>
            <a:pPr indent="0" lvl="0" marL="0" marR="0" rtl="0" algn="just">
              <a:spcBef>
                <a:spcPts val="0"/>
              </a:spcBef>
              <a:spcAft>
                <a:spcPts val="0"/>
              </a:spcAft>
              <a:buNone/>
            </a:pPr>
            <a:r>
              <a:rPr lang="en-GB" sz="1300">
                <a:solidFill>
                  <a:schemeClr val="dk1"/>
                </a:solidFill>
                <a:latin typeface="Calibri"/>
                <a:ea typeface="Calibri"/>
                <a:cs typeface="Calibri"/>
                <a:sym typeface="Calibri"/>
              </a:rPr>
              <a:t>Παρόλα αυτά, μια από τις τελευταίες μας δράσεις είναι το Διεθνές Συνέδριο στην Ισπανία, το οποίο θα πραγματοποιηθεί τον Φεβρουάριο του 2023. Στο συνέδριο θα συμμετάσχουν διάφοροι ενδιαφερόμενοι και θα τους δοθούν όλα τα αποτελέσματα του έργου. </a:t>
            </a:r>
            <a:endParaRPr sz="1300">
              <a:solidFill>
                <a:schemeClr val="dk1"/>
              </a:solidFill>
              <a:latin typeface="Calibri"/>
              <a:ea typeface="Calibri"/>
              <a:cs typeface="Calibri"/>
              <a:sym typeface="Calibri"/>
            </a:endParaRPr>
          </a:p>
        </p:txBody>
      </p:sp>
      <p:sp>
        <p:nvSpPr>
          <p:cNvPr id="101" name="Google Shape;101;p3"/>
          <p:cNvSpPr txBox="1"/>
          <p:nvPr/>
        </p:nvSpPr>
        <p:spPr>
          <a:xfrm>
            <a:off x="62342" y="9381776"/>
            <a:ext cx="4220652" cy="413225"/>
          </a:xfrm>
          <a:prstGeom prst="rect">
            <a:avLst/>
          </a:prstGeom>
          <a:noFill/>
          <a:ln>
            <a:noFill/>
          </a:ln>
        </p:spPr>
        <p:txBody>
          <a:bodyPr anchorCtr="0" anchor="t" bIns="45700" lIns="91425" spcFirstLastPara="1" rIns="91425" wrap="square" tIns="45700">
            <a:noAutofit/>
          </a:bodyPr>
          <a:lstStyle/>
          <a:p>
            <a:pPr indent="0" lvl="0" marL="0" marR="0" rtl="0" algn="l">
              <a:lnSpc>
                <a:spcPct val="110000"/>
              </a:lnSpc>
              <a:spcBef>
                <a:spcPts val="0"/>
              </a:spcBef>
              <a:spcAft>
                <a:spcPts val="0"/>
              </a:spcAft>
              <a:buNone/>
            </a:pPr>
            <a:r>
              <a:rPr lang="en-GB" sz="800">
                <a:solidFill>
                  <a:schemeClr val="dk1"/>
                </a:solidFill>
                <a:latin typeface="Calibri"/>
                <a:ea typeface="Calibri"/>
                <a:cs typeface="Calibri"/>
                <a:sym typeface="Calibri"/>
              </a:rPr>
              <a:t>Η υποστήριξη της Ευρωπαϊκής Επιτροπής για την παραγωγή της παρούσας δημοσίευσης δεν συνιστά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sz="1100">
              <a:solidFill>
                <a:schemeClr val="dk1"/>
              </a:solidFill>
              <a:latin typeface="Calibri"/>
              <a:ea typeface="Calibri"/>
              <a:cs typeface="Calibri"/>
              <a:sym typeface="Calibri"/>
            </a:endParaRPr>
          </a:p>
          <a:p>
            <a:pPr indent="0" lvl="0" marL="0" marR="0" rtl="0" algn="l">
              <a:lnSpc>
                <a:spcPct val="110000"/>
              </a:lnSpc>
              <a:spcBef>
                <a:spcPts val="595"/>
              </a:spcBef>
              <a:spcAft>
                <a:spcPts val="0"/>
              </a:spcAft>
              <a:buNone/>
            </a:pPr>
            <a:r>
              <a:t/>
            </a:r>
            <a:endParaRPr sz="800">
              <a:solidFill>
                <a:srgbClr val="000000"/>
              </a:solidFill>
              <a:latin typeface="Arial"/>
              <a:ea typeface="Arial"/>
              <a:cs typeface="Arial"/>
              <a:sym typeface="Arial"/>
            </a:endParaRPr>
          </a:p>
        </p:txBody>
      </p:sp>
      <p:sp>
        <p:nvSpPr>
          <p:cNvPr id="102" name="Google Shape;102;p3"/>
          <p:cNvSpPr/>
          <p:nvPr/>
        </p:nvSpPr>
        <p:spPr>
          <a:xfrm>
            <a:off x="5134339" y="9469331"/>
            <a:ext cx="159234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200" u="sng">
                <a:solidFill>
                  <a:schemeClr val="dk1"/>
                </a:solidFill>
                <a:latin typeface="Calibri"/>
                <a:ea typeface="Calibri"/>
                <a:cs typeface="Calibri"/>
                <a:sym typeface="Calibri"/>
                <a:hlinkClick r:id="rId3">
                  <a:extLst>
                    <a:ext uri="{A12FA001-AC4F-418D-AE19-62706E023703}">
                      <ahyp:hlinkClr val="tx"/>
                    </a:ext>
                  </a:extLst>
                </a:hlinkClick>
              </a:rPr>
              <a:t>https://feinamc.eu/ </a:t>
            </a:r>
            <a:endParaRPr sz="1200">
              <a:solidFill>
                <a:schemeClr val="dk1"/>
              </a:solidFill>
              <a:latin typeface="Calibri"/>
              <a:ea typeface="Calibri"/>
              <a:cs typeface="Calibri"/>
              <a:sym typeface="Calibri"/>
            </a:endParaRPr>
          </a:p>
        </p:txBody>
      </p:sp>
      <p:pic>
        <p:nvPicPr>
          <p:cNvPr id="103" name="Google Shape;103;p3"/>
          <p:cNvPicPr preferRelativeResize="0"/>
          <p:nvPr/>
        </p:nvPicPr>
        <p:blipFill rotWithShape="1">
          <a:blip r:embed="rId4">
            <a:alphaModFix/>
          </a:blip>
          <a:srcRect b="0" l="0" r="0" t="0"/>
          <a:stretch/>
        </p:blipFill>
        <p:spPr>
          <a:xfrm>
            <a:off x="5134339" y="8334047"/>
            <a:ext cx="1329934" cy="1024969"/>
          </a:xfrm>
          <a:prstGeom prst="rect">
            <a:avLst/>
          </a:prstGeom>
          <a:noFill/>
          <a:ln>
            <a:noFill/>
          </a:ln>
        </p:spPr>
      </p:pic>
      <p:pic>
        <p:nvPicPr>
          <p:cNvPr id="104" name="Google Shape;104;p3"/>
          <p:cNvPicPr preferRelativeResize="0"/>
          <p:nvPr/>
        </p:nvPicPr>
        <p:blipFill rotWithShape="1">
          <a:blip r:embed="rId5">
            <a:alphaModFix/>
          </a:blip>
          <a:srcRect b="0" l="0" r="0" t="0"/>
          <a:stretch/>
        </p:blipFill>
        <p:spPr>
          <a:xfrm>
            <a:off x="4146407" y="1073167"/>
            <a:ext cx="2459648" cy="1430106"/>
          </a:xfrm>
          <a:prstGeom prst="rect">
            <a:avLst/>
          </a:prstGeom>
          <a:noFill/>
          <a:ln>
            <a:noFill/>
          </a:ln>
        </p:spPr>
      </p:pic>
      <p:pic>
        <p:nvPicPr>
          <p:cNvPr id="105" name="Google Shape;105;p3"/>
          <p:cNvPicPr preferRelativeResize="0"/>
          <p:nvPr/>
        </p:nvPicPr>
        <p:blipFill rotWithShape="1">
          <a:blip r:embed="rId6">
            <a:alphaModFix/>
          </a:blip>
          <a:srcRect b="-1" l="0" r="23167" t="-17875"/>
          <a:stretch/>
        </p:blipFill>
        <p:spPr>
          <a:xfrm>
            <a:off x="62342" y="7861512"/>
            <a:ext cx="3568039" cy="1123815"/>
          </a:xfrm>
          <a:prstGeom prst="rect">
            <a:avLst/>
          </a:prstGeom>
          <a:noFill/>
          <a:ln>
            <a:noFill/>
          </a:ln>
        </p:spPr>
      </p:pic>
      <p:sp>
        <p:nvSpPr>
          <p:cNvPr id="106" name="Google Shape;106;p3"/>
          <p:cNvSpPr/>
          <p:nvPr/>
        </p:nvSpPr>
        <p:spPr>
          <a:xfrm>
            <a:off x="5134349" y="7170550"/>
            <a:ext cx="1845900" cy="9234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800" u="sng">
                <a:solidFill>
                  <a:srgbClr val="050505"/>
                </a:solidFill>
                <a:latin typeface="Arial"/>
                <a:ea typeface="Arial"/>
                <a:cs typeface="Arial"/>
                <a:sym typeface="Arial"/>
                <a:hlinkClick r:id="rId7">
                  <a:extLst>
                    <a:ext uri="{A12FA001-AC4F-418D-AE19-62706E023703}">
                      <ahyp:hlinkClr val="tx"/>
                    </a:ext>
                  </a:extLst>
                </a:hlinkClick>
              </a:rPr>
              <a:t>FEINAMC</a:t>
            </a:r>
            <a:endParaRPr b="1" sz="1800">
              <a:solidFill>
                <a:srgbClr val="050505"/>
              </a:solidFill>
              <a:latin typeface="Arial"/>
              <a:ea typeface="Arial"/>
              <a:cs typeface="Arial"/>
              <a:sym typeface="Arial"/>
            </a:endParaRPr>
          </a:p>
          <a:p>
            <a:pPr indent="0" lvl="0" marL="0" marR="0" rtl="0" algn="l">
              <a:spcBef>
                <a:spcPts val="0"/>
              </a:spcBef>
              <a:spcAft>
                <a:spcPts val="0"/>
              </a:spcAft>
              <a:buNone/>
            </a:pPr>
            <a:r>
              <a:rPr b="1" lang="en-GB" sz="1800">
                <a:solidFill>
                  <a:srgbClr val="050505"/>
                </a:solidFill>
                <a:latin typeface="Arial"/>
                <a:ea typeface="Arial"/>
                <a:cs typeface="Arial"/>
                <a:sym typeface="Arial"/>
              </a:rPr>
              <a:t>Ακολουθήστε μας στο</a:t>
            </a:r>
            <a:endParaRPr/>
          </a:p>
          <a:p>
            <a:pPr indent="0" lvl="0" marL="0" marR="0" rtl="0" algn="l">
              <a:spcBef>
                <a:spcPts val="0"/>
              </a:spcBef>
              <a:spcAft>
                <a:spcPts val="0"/>
              </a:spcAft>
              <a:buNone/>
            </a:pPr>
            <a:r>
              <a:rPr b="1" lang="en-GB" sz="1800">
                <a:solidFill>
                  <a:srgbClr val="050505"/>
                </a:solidFill>
                <a:latin typeface="Arial"/>
                <a:ea typeface="Arial"/>
                <a:cs typeface="Arial"/>
                <a:sym typeface="Arial"/>
              </a:rPr>
              <a:t>FACEBOOK</a:t>
            </a:r>
            <a:endParaRPr sz="1800">
              <a:solidFill>
                <a:schemeClr val="dk1"/>
              </a:solidFill>
              <a:latin typeface="Calibri"/>
              <a:ea typeface="Calibri"/>
              <a:cs typeface="Calibri"/>
              <a:sym typeface="Calibri"/>
            </a:endParaRPr>
          </a:p>
        </p:txBody>
      </p:sp>
      <p:pic>
        <p:nvPicPr>
          <p:cNvPr id="107" name="Google Shape;107;p3"/>
          <p:cNvPicPr preferRelativeResize="0"/>
          <p:nvPr/>
        </p:nvPicPr>
        <p:blipFill rotWithShape="1">
          <a:blip r:embed="rId8">
            <a:alphaModFix/>
          </a:blip>
          <a:srcRect b="0" l="0" r="0" t="0"/>
          <a:stretch/>
        </p:blipFill>
        <p:spPr>
          <a:xfrm>
            <a:off x="4220231" y="3321213"/>
            <a:ext cx="2407804" cy="1805853"/>
          </a:xfrm>
          <a:prstGeom prst="rect">
            <a:avLst/>
          </a:prstGeom>
          <a:noFill/>
          <a:ln>
            <a:noFill/>
          </a:ln>
        </p:spPr>
      </p:pic>
      <p:pic>
        <p:nvPicPr>
          <p:cNvPr id="108" name="Google Shape;108;p3"/>
          <p:cNvPicPr preferRelativeResize="0"/>
          <p:nvPr/>
        </p:nvPicPr>
        <p:blipFill rotWithShape="1">
          <a:blip r:embed="rId9">
            <a:alphaModFix/>
          </a:blip>
          <a:srcRect b="0" l="0" r="0" t="0"/>
          <a:stretch/>
        </p:blipFill>
        <p:spPr>
          <a:xfrm>
            <a:off x="3379769" y="6702560"/>
            <a:ext cx="1791555" cy="468000"/>
          </a:xfrm>
          <a:prstGeom prst="rect">
            <a:avLst/>
          </a:prstGeom>
          <a:noFill/>
          <a:ln>
            <a:noFill/>
          </a:ln>
        </p:spPr>
      </p:pic>
      <p:pic>
        <p:nvPicPr>
          <p:cNvPr id="109" name="Google Shape;109;p3"/>
          <p:cNvPicPr preferRelativeResize="0"/>
          <p:nvPr/>
        </p:nvPicPr>
        <p:blipFill rotWithShape="1">
          <a:blip r:embed="rId10">
            <a:alphaModFix/>
          </a:blip>
          <a:srcRect b="0" l="0" r="0" t="0"/>
          <a:stretch/>
        </p:blipFill>
        <p:spPr>
          <a:xfrm>
            <a:off x="474125" y="5470239"/>
            <a:ext cx="1125403" cy="1125403"/>
          </a:xfrm>
          <a:prstGeom prst="rect">
            <a:avLst/>
          </a:prstGeom>
          <a:noFill/>
          <a:ln>
            <a:noFill/>
          </a:ln>
        </p:spPr>
      </p:pic>
      <p:pic>
        <p:nvPicPr>
          <p:cNvPr id="110" name="Google Shape;110;p3"/>
          <p:cNvPicPr preferRelativeResize="0"/>
          <p:nvPr/>
        </p:nvPicPr>
        <p:blipFill rotWithShape="1">
          <a:blip r:embed="rId11">
            <a:alphaModFix/>
          </a:blip>
          <a:srcRect b="0" l="0" r="0" t="0"/>
          <a:stretch/>
        </p:blipFill>
        <p:spPr>
          <a:xfrm>
            <a:off x="1733545" y="6486672"/>
            <a:ext cx="1152395" cy="1152395"/>
          </a:xfrm>
          <a:prstGeom prst="rect">
            <a:avLst/>
          </a:prstGeom>
          <a:noFill/>
          <a:ln>
            <a:noFill/>
          </a:ln>
        </p:spPr>
      </p:pic>
      <p:pic>
        <p:nvPicPr>
          <p:cNvPr id="111" name="Google Shape;111;p3"/>
          <p:cNvPicPr preferRelativeResize="0"/>
          <p:nvPr/>
        </p:nvPicPr>
        <p:blipFill rotWithShape="1">
          <a:blip r:embed="rId12">
            <a:alphaModFix/>
          </a:blip>
          <a:srcRect b="0" l="0" r="0" t="0"/>
          <a:stretch/>
        </p:blipFill>
        <p:spPr>
          <a:xfrm>
            <a:off x="2002391" y="5622573"/>
            <a:ext cx="1463208" cy="648000"/>
          </a:xfrm>
          <a:prstGeom prst="rect">
            <a:avLst/>
          </a:prstGeom>
          <a:noFill/>
          <a:ln>
            <a:noFill/>
          </a:ln>
        </p:spPr>
      </p:pic>
      <p:pic>
        <p:nvPicPr>
          <p:cNvPr id="112" name="Google Shape;112;p3"/>
          <p:cNvPicPr preferRelativeResize="0"/>
          <p:nvPr/>
        </p:nvPicPr>
        <p:blipFill rotWithShape="1">
          <a:blip r:embed="rId13">
            <a:alphaModFix/>
          </a:blip>
          <a:srcRect b="0" l="0" r="0" t="0"/>
          <a:stretch/>
        </p:blipFill>
        <p:spPr>
          <a:xfrm>
            <a:off x="474125" y="6734222"/>
            <a:ext cx="810240" cy="810240"/>
          </a:xfrm>
          <a:prstGeom prst="rect">
            <a:avLst/>
          </a:prstGeom>
          <a:noFill/>
          <a:ln>
            <a:noFill/>
          </a:ln>
        </p:spPr>
      </p:pic>
      <p:sp>
        <p:nvSpPr>
          <p:cNvPr id="113" name="Google Shape;113;p3"/>
          <p:cNvSpPr txBox="1"/>
          <p:nvPr/>
        </p:nvSpPr>
        <p:spPr>
          <a:xfrm>
            <a:off x="172744" y="352742"/>
            <a:ext cx="3831881" cy="707886"/>
          </a:xfrm>
          <a:prstGeom prst="rect">
            <a:avLst/>
          </a:prstGeom>
          <a:gradFill>
            <a:gsLst>
              <a:gs pos="0">
                <a:srgbClr val="FFDC9B"/>
              </a:gs>
              <a:gs pos="50000">
                <a:srgbClr val="FFD68D"/>
              </a:gs>
              <a:gs pos="100000">
                <a:srgbClr val="FFD478"/>
              </a:gs>
            </a:gsLst>
            <a:lin ang="5400000" scaled="0"/>
          </a:gradFill>
          <a:ln cap="flat" cmpd="sng" w="9525">
            <a:solidFill>
              <a:schemeClr val="accent4"/>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2000">
                <a:solidFill>
                  <a:srgbClr val="2E75B5"/>
                </a:solidFill>
                <a:latin typeface="Calibri"/>
                <a:ea typeface="Calibri"/>
                <a:cs typeface="Calibri"/>
                <a:sym typeface="Calibri"/>
              </a:rPr>
              <a:t>Τι είναι το επόμενο: Διεθνές Συνέδριο στην Ισπανία</a:t>
            </a:r>
            <a:endParaRPr b="1" sz="2000">
              <a:solidFill>
                <a:srgbClr val="2E75B5"/>
              </a:solidFill>
              <a:latin typeface="Calibri"/>
              <a:ea typeface="Calibri"/>
              <a:cs typeface="Calibri"/>
              <a:sym typeface="Calibri"/>
            </a:endParaRPr>
          </a:p>
        </p:txBody>
      </p:sp>
      <p:sp>
        <p:nvSpPr>
          <p:cNvPr id="114" name="Google Shape;114;p3"/>
          <p:cNvSpPr txBox="1"/>
          <p:nvPr/>
        </p:nvSpPr>
        <p:spPr>
          <a:xfrm>
            <a:off x="172744" y="4999003"/>
            <a:ext cx="3831881" cy="400110"/>
          </a:xfrm>
          <a:prstGeom prst="rect">
            <a:avLst/>
          </a:prstGeom>
          <a:gradFill>
            <a:gsLst>
              <a:gs pos="0">
                <a:srgbClr val="FFDC9B"/>
              </a:gs>
              <a:gs pos="50000">
                <a:srgbClr val="FFD68D"/>
              </a:gs>
              <a:gs pos="100000">
                <a:srgbClr val="FFD478"/>
              </a:gs>
            </a:gsLst>
            <a:lin ang="5400000" scaled="0"/>
          </a:gradFill>
          <a:ln cap="flat" cmpd="sng" w="9525">
            <a:solidFill>
              <a:schemeClr val="accent4"/>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2000">
                <a:solidFill>
                  <a:srgbClr val="7030A0"/>
                </a:solidFill>
                <a:latin typeface="Calibri"/>
                <a:ea typeface="Calibri"/>
                <a:cs typeface="Calibri"/>
                <a:sym typeface="Calibri"/>
              </a:rPr>
              <a:t>Κοινοπραξία </a:t>
            </a:r>
            <a:endParaRPr b="1" sz="2000">
              <a:solidFill>
                <a:srgbClr val="7030A0"/>
              </a:solidFill>
              <a:latin typeface="Calibri"/>
              <a:ea typeface="Calibri"/>
              <a:cs typeface="Calibri"/>
              <a:sym typeface="Calibri"/>
            </a:endParaRPr>
          </a:p>
        </p:txBody>
      </p:sp>
      <p:sp>
        <p:nvSpPr>
          <p:cNvPr id="115" name="Google Shape;115;p3"/>
          <p:cNvSpPr txBox="1"/>
          <p:nvPr/>
        </p:nvSpPr>
        <p:spPr>
          <a:xfrm>
            <a:off x="62342" y="8985327"/>
            <a:ext cx="4710073"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400">
                <a:solidFill>
                  <a:schemeClr val="dk1"/>
                </a:solidFill>
                <a:latin typeface="Calibri"/>
                <a:ea typeface="Calibri"/>
                <a:cs typeface="Calibri"/>
                <a:sym typeface="Calibri"/>
              </a:rPr>
              <a:t>Αριθμός έργου </a:t>
            </a:r>
            <a:r>
              <a:rPr lang="en-GB" sz="1200">
                <a:solidFill>
                  <a:schemeClr val="dk1"/>
                </a:solidFill>
                <a:latin typeface="Calibri"/>
                <a:ea typeface="Calibri"/>
                <a:cs typeface="Calibri"/>
                <a:sym typeface="Calibri"/>
              </a:rPr>
              <a:t>621545-EPP-1-2020-1-ES-EPPKA3-IPI-SOC-IN</a:t>
            </a:r>
            <a:endParaRPr sz="1200">
              <a:solidFill>
                <a:schemeClr val="dk1"/>
              </a:solidFill>
              <a:latin typeface="Calibri"/>
              <a:ea typeface="Calibri"/>
              <a:cs typeface="Calibri"/>
              <a:sym typeface="Calibri"/>
            </a:endParaRPr>
          </a:p>
        </p:txBody>
      </p:sp>
      <p:pic>
        <p:nvPicPr>
          <p:cNvPr id="116" name="Google Shape;116;p3"/>
          <p:cNvPicPr preferRelativeResize="0"/>
          <p:nvPr/>
        </p:nvPicPr>
        <p:blipFill rotWithShape="1">
          <a:blip r:embed="rId14">
            <a:alphaModFix/>
          </a:blip>
          <a:srcRect b="0" l="0" r="0" t="0"/>
          <a:stretch/>
        </p:blipFill>
        <p:spPr>
          <a:xfrm>
            <a:off x="4715247" y="7616592"/>
            <a:ext cx="419100" cy="419100"/>
          </a:xfrm>
          <a:prstGeom prst="rect">
            <a:avLst/>
          </a:prstGeom>
          <a:noFill/>
          <a:ln>
            <a:noFill/>
          </a:ln>
        </p:spPr>
      </p:pic>
      <p:pic>
        <p:nvPicPr>
          <p:cNvPr id="117" name="Google Shape;117;p3"/>
          <p:cNvPicPr preferRelativeResize="0"/>
          <p:nvPr/>
        </p:nvPicPr>
        <p:blipFill rotWithShape="1">
          <a:blip r:embed="rId15">
            <a:alphaModFix/>
          </a:blip>
          <a:srcRect b="0" l="0" r="0" t="0"/>
          <a:stretch/>
        </p:blipFill>
        <p:spPr>
          <a:xfrm>
            <a:off x="5996327" y="186031"/>
            <a:ext cx="536529" cy="413498"/>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Θέμα του Office">
  <a:themeElements>
    <a:clrScheme name="Θέμα του 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